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EB Garamond" panose="020B0604020202020204" charset="0"/>
      <p:regular r:id="rId16"/>
      <p:bold r:id="rId17"/>
      <p:italic r:id="rId18"/>
      <p:boldItalic r:id="rId19"/>
    </p:embeddedFont>
    <p:embeddedFont>
      <p:font typeface="Garamond" panose="02020404030301010803" pitchFamily="18"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1" autoAdjust="0"/>
    <p:restoredTop sz="86430" autoAdjust="0"/>
  </p:normalViewPr>
  <p:slideViewPr>
    <p:cSldViewPr snapToGrid="0">
      <p:cViewPr varScale="1">
        <p:scale>
          <a:sx n="71" d="100"/>
          <a:sy n="71" d="100"/>
        </p:scale>
        <p:origin x="55" y="65"/>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b7c8705fe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b7c8705f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c34271e8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c34271e8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grants example:</a:t>
            </a:r>
            <a:endParaRPr/>
          </a:p>
          <a:p>
            <a:pPr marL="0" lvl="0" indent="0" algn="l" rtl="0">
              <a:spcBef>
                <a:spcPts val="0"/>
              </a:spcBef>
              <a:spcAft>
                <a:spcPts val="0"/>
              </a:spcAft>
              <a:buNone/>
            </a:pPr>
            <a:r>
              <a:rPr lang="en"/>
              <a:t>Federal grants example: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507726763a1f6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507726763a1f6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be596a69d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be596a69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be596a69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be596a69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be596a69d_5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be596a69d_5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grants example:</a:t>
            </a:r>
            <a:endParaRPr/>
          </a:p>
          <a:p>
            <a:pPr marL="0" lvl="0" indent="0" algn="l" rtl="0">
              <a:spcBef>
                <a:spcPts val="0"/>
              </a:spcBef>
              <a:spcAft>
                <a:spcPts val="0"/>
              </a:spcAft>
              <a:buNone/>
            </a:pPr>
            <a:r>
              <a:rPr lang="en"/>
              <a:t>Federal grants example: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c02e6941e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c02e6941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grants example:</a:t>
            </a:r>
            <a:endParaRPr/>
          </a:p>
          <a:p>
            <a:pPr marL="0" lvl="0" indent="0" algn="l" rtl="0">
              <a:spcBef>
                <a:spcPts val="0"/>
              </a:spcBef>
              <a:spcAft>
                <a:spcPts val="0"/>
              </a:spcAft>
              <a:buNone/>
            </a:pPr>
            <a:r>
              <a:rPr lang="en"/>
              <a:t>Federal grants example: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be596a69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be596a69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*Getting the destinations and where ya wanna go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you can just drive off into the world, YOu have to be able to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3c93143a2f1c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3c93143a2f1c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*Getting the destinations and where ya wanna go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you can just drive off into the world, YOu have to be able to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3c93143a2f1c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3c93143a2f1c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*Getting the destinations and where ya wanna go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you can just drive off into the world, YOu have to be able to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3c93143a2f1c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3c93143a2f1c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*Getting the destinations and where ya wanna go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you can just drive off into the world, YOu have to be able to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c02e6941e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c02e6941e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if anyone knows that “FAFSA” stands for.* —Free Application for Federal Student Aid. —</a:t>
            </a:r>
            <a:endParaRPr/>
          </a:p>
          <a:p>
            <a:pPr marL="0" lvl="0" indent="0" algn="l" rtl="0">
              <a:spcBef>
                <a:spcPts val="0"/>
              </a:spcBef>
              <a:spcAft>
                <a:spcPts val="0"/>
              </a:spcAft>
              <a:buNone/>
            </a:pPr>
            <a:endParaRPr/>
          </a:p>
          <a:p>
            <a:pPr marL="0" lvl="0" indent="0" algn="l" rtl="0">
              <a:spcBef>
                <a:spcPts val="0"/>
              </a:spcBef>
              <a:spcAft>
                <a:spcPts val="0"/>
              </a:spcAft>
              <a:buNone/>
            </a:pPr>
            <a:r>
              <a:rPr lang="en"/>
              <a:t>When filling out your FAFSA application, there are two approaches a student can take. First, he or she must determine rather or not they are to fill as a dependent or independent student. *Explain the difference.*</a:t>
            </a:r>
            <a:endParaRPr/>
          </a:p>
          <a:p>
            <a:pPr marL="0" lvl="0" indent="0" algn="l" rtl="0">
              <a:spcBef>
                <a:spcPts val="0"/>
              </a:spcBef>
              <a:spcAft>
                <a:spcPts val="0"/>
              </a:spcAft>
              <a:buNone/>
            </a:pPr>
            <a:endParaRPr/>
          </a:p>
          <a:p>
            <a:pPr marL="0" lvl="0" indent="0" algn="l" rtl="0">
              <a:spcBef>
                <a:spcPts val="0"/>
              </a:spcBef>
              <a:spcAft>
                <a:spcPts val="0"/>
              </a:spcAft>
              <a:buNone/>
            </a:pPr>
            <a:r>
              <a:rPr lang="en"/>
              <a:t>In this case, we will take the dependent approach because that’s more likely to be the case as incoming freshman. &gt;&gt;</a:t>
            </a:r>
            <a:endParaRPr/>
          </a:p>
          <a:p>
            <a:pPr marL="0" lvl="0" indent="0" algn="l" rtl="0">
              <a:spcBef>
                <a:spcPts val="0"/>
              </a:spcBef>
              <a:spcAft>
                <a:spcPts val="0"/>
              </a:spcAft>
              <a:buNone/>
            </a:pPr>
            <a:endParaRPr/>
          </a:p>
          <a:p>
            <a:pPr marL="0" lvl="0" indent="0" algn="l" rtl="0">
              <a:spcBef>
                <a:spcPts val="0"/>
              </a:spcBef>
              <a:spcAft>
                <a:spcPts val="0"/>
              </a:spcAft>
              <a:buNone/>
            </a:pPr>
            <a:r>
              <a:rPr lang="en"/>
              <a:t>Dependent students are required to report parent information after completing their personal info. For reporting purposes, “parent” means legal guardian. This tends to be the tricky part for most students, because the parent is required to link their tax forms from the IRS.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3c93143a2f1c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3c93143a2f1c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if anyone knows that “FAFSA” stands for.* —Free Application for Federal Student Aid. —</a:t>
            </a:r>
            <a:endParaRPr/>
          </a:p>
          <a:p>
            <a:pPr marL="0" lvl="0" indent="0" algn="l" rtl="0">
              <a:spcBef>
                <a:spcPts val="0"/>
              </a:spcBef>
              <a:spcAft>
                <a:spcPts val="0"/>
              </a:spcAft>
              <a:buNone/>
            </a:pPr>
            <a:endParaRPr/>
          </a:p>
          <a:p>
            <a:pPr marL="0" lvl="0" indent="0" algn="l" rtl="0">
              <a:spcBef>
                <a:spcPts val="0"/>
              </a:spcBef>
              <a:spcAft>
                <a:spcPts val="0"/>
              </a:spcAft>
              <a:buNone/>
            </a:pPr>
            <a:r>
              <a:rPr lang="en"/>
              <a:t>When filling out your FAFSA application, there are two approaches a student can take. First, he or she must determine rather or not they are to fill as a dependent or independent student. *Explain the difference.*</a:t>
            </a:r>
            <a:endParaRPr/>
          </a:p>
          <a:p>
            <a:pPr marL="0" lvl="0" indent="0" algn="l" rtl="0">
              <a:spcBef>
                <a:spcPts val="0"/>
              </a:spcBef>
              <a:spcAft>
                <a:spcPts val="0"/>
              </a:spcAft>
              <a:buNone/>
            </a:pPr>
            <a:endParaRPr/>
          </a:p>
          <a:p>
            <a:pPr marL="0" lvl="0" indent="0" algn="l" rtl="0">
              <a:spcBef>
                <a:spcPts val="0"/>
              </a:spcBef>
              <a:spcAft>
                <a:spcPts val="0"/>
              </a:spcAft>
              <a:buNone/>
            </a:pPr>
            <a:r>
              <a:rPr lang="en"/>
              <a:t>In this case, we will take the dependent approach because that’s more likely to be the case as incoming freshman. &gt;&gt;</a:t>
            </a:r>
            <a:endParaRPr/>
          </a:p>
          <a:p>
            <a:pPr marL="0" lvl="0" indent="0" algn="l" rtl="0">
              <a:spcBef>
                <a:spcPts val="0"/>
              </a:spcBef>
              <a:spcAft>
                <a:spcPts val="0"/>
              </a:spcAft>
              <a:buNone/>
            </a:pPr>
            <a:endParaRPr/>
          </a:p>
          <a:p>
            <a:pPr marL="0" lvl="0" indent="0" algn="l" rtl="0">
              <a:spcBef>
                <a:spcPts val="0"/>
              </a:spcBef>
              <a:spcAft>
                <a:spcPts val="0"/>
              </a:spcAft>
              <a:buNone/>
            </a:pPr>
            <a:r>
              <a:rPr lang="en"/>
              <a:t>Dependent students are required to report parent information after completing their personal info. For reporting purposes, “parent” means legal guardian. This tends to be the tricky part for most students, because the parent is required to link their tax forms from the IRS.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12700" y="0"/>
            <a:ext cx="9173370" cy="5142161"/>
            <a:chOff x="-16934" y="0"/>
            <a:chExt cx="12231160" cy="6856215"/>
          </a:xfrm>
        </p:grpSpPr>
        <p:pic>
          <p:nvPicPr>
            <p:cNvPr id="18" name="Google Shape;18;p2" descr="HD-PanelTitleR1.png"/>
            <p:cNvPicPr preferRelativeResize="0"/>
            <p:nvPr/>
          </p:nvPicPr>
          <p:blipFill rotWithShape="1">
            <a:blip r:embed="rId2">
              <a:alphaModFix/>
            </a:blip>
            <a:srcRect/>
            <a:stretch/>
          </p:blipFill>
          <p:spPr>
            <a:xfrm>
              <a:off x="0" y="0"/>
              <a:ext cx="12188827" cy="6856215"/>
            </a:xfrm>
            <a:prstGeom prst="rect">
              <a:avLst/>
            </a:prstGeom>
            <a:noFill/>
            <a:ln>
              <a:noFill/>
            </a:ln>
          </p:spPr>
        </p:pic>
        <p:sp>
          <p:nvSpPr>
            <p:cNvPr id="19" name="Google Shape;19;p2"/>
            <p:cNvSpPr/>
            <p:nvPr/>
          </p:nvSpPr>
          <p:spPr>
            <a:xfrm>
              <a:off x="2328332" y="1540931"/>
              <a:ext cx="7543800" cy="38355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0" name="Google Shape;20;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
          <p:cNvSpPr txBox="1">
            <a:spLocks noGrp="1"/>
          </p:cNvSpPr>
          <p:nvPr>
            <p:ph type="ctrTitle"/>
          </p:nvPr>
        </p:nvSpPr>
        <p:spPr>
          <a:xfrm>
            <a:off x="2019299" y="1403348"/>
            <a:ext cx="5111700" cy="11367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rgbClr val="262626"/>
              </a:buClr>
              <a:buSzPts val="4100"/>
              <a:buFont typeface="Garamon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
          <p:cNvSpPr txBox="1">
            <a:spLocks noGrp="1"/>
          </p:cNvSpPr>
          <p:nvPr>
            <p:ph type="subTitle" idx="1"/>
          </p:nvPr>
        </p:nvSpPr>
        <p:spPr>
          <a:xfrm>
            <a:off x="2019299" y="2743198"/>
            <a:ext cx="5111700" cy="990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300"/>
              </a:spcBef>
              <a:spcAft>
                <a:spcPts val="0"/>
              </a:spcAft>
              <a:buSzPts val="1800"/>
              <a:buNone/>
              <a:defRPr sz="1600">
                <a:solidFill>
                  <a:schemeClr val="dk1"/>
                </a:solidFill>
              </a:defRPr>
            </a:lvl1pPr>
            <a:lvl2pPr lvl="1" algn="ctr">
              <a:lnSpc>
                <a:spcPct val="100000"/>
              </a:lnSpc>
              <a:spcBef>
                <a:spcPts val="500"/>
              </a:spcBef>
              <a:spcAft>
                <a:spcPts val="0"/>
              </a:spcAft>
              <a:buSzPts val="1700"/>
              <a:buNone/>
              <a:defRPr>
                <a:solidFill>
                  <a:srgbClr val="888888"/>
                </a:solidFill>
              </a:defRPr>
            </a:lvl2pPr>
            <a:lvl3pPr lvl="2" algn="ctr">
              <a:lnSpc>
                <a:spcPct val="100000"/>
              </a:lnSpc>
              <a:spcBef>
                <a:spcPts val="500"/>
              </a:spcBef>
              <a:spcAft>
                <a:spcPts val="0"/>
              </a:spcAft>
              <a:buSzPts val="1600"/>
              <a:buNone/>
              <a:defRPr>
                <a:solidFill>
                  <a:srgbClr val="888888"/>
                </a:solidFill>
              </a:defRPr>
            </a:lvl3pPr>
            <a:lvl4pPr lvl="3" algn="ctr">
              <a:lnSpc>
                <a:spcPct val="100000"/>
              </a:lnSpc>
              <a:spcBef>
                <a:spcPts val="500"/>
              </a:spcBef>
              <a:spcAft>
                <a:spcPts val="0"/>
              </a:spcAft>
              <a:buSzPts val="1400"/>
              <a:buNone/>
              <a:defRPr>
                <a:solidFill>
                  <a:srgbClr val="888888"/>
                </a:solidFill>
              </a:defRPr>
            </a:lvl4pPr>
            <a:lvl5pPr lvl="4" algn="ctr">
              <a:lnSpc>
                <a:spcPct val="100000"/>
              </a:lnSpc>
              <a:spcBef>
                <a:spcPts val="500"/>
              </a:spcBef>
              <a:spcAft>
                <a:spcPts val="0"/>
              </a:spcAft>
              <a:buSzPts val="1200"/>
              <a:buNone/>
              <a:defRPr>
                <a:solidFill>
                  <a:srgbClr val="888888"/>
                </a:solidFill>
              </a:defRPr>
            </a:lvl5pPr>
            <a:lvl6pPr lvl="5" algn="ctr">
              <a:lnSpc>
                <a:spcPct val="100000"/>
              </a:lnSpc>
              <a:spcBef>
                <a:spcPts val="500"/>
              </a:spcBef>
              <a:spcAft>
                <a:spcPts val="0"/>
              </a:spcAft>
              <a:buSzPts val="1200"/>
              <a:buNone/>
              <a:defRPr>
                <a:solidFill>
                  <a:srgbClr val="888888"/>
                </a:solidFill>
              </a:defRPr>
            </a:lvl6pPr>
            <a:lvl7pPr lvl="6" algn="ctr">
              <a:lnSpc>
                <a:spcPct val="100000"/>
              </a:lnSpc>
              <a:spcBef>
                <a:spcPts val="500"/>
              </a:spcBef>
              <a:spcAft>
                <a:spcPts val="0"/>
              </a:spcAft>
              <a:buSzPts val="1200"/>
              <a:buNone/>
              <a:defRPr>
                <a:solidFill>
                  <a:srgbClr val="888888"/>
                </a:solidFill>
              </a:defRPr>
            </a:lvl7pPr>
            <a:lvl8pPr lvl="7" algn="ctr">
              <a:lnSpc>
                <a:spcPct val="100000"/>
              </a:lnSpc>
              <a:spcBef>
                <a:spcPts val="500"/>
              </a:spcBef>
              <a:spcAft>
                <a:spcPts val="0"/>
              </a:spcAft>
              <a:buSzPts val="1200"/>
              <a:buNone/>
              <a:defRPr>
                <a:solidFill>
                  <a:srgbClr val="888888"/>
                </a:solidFill>
              </a:defRPr>
            </a:lvl8pPr>
            <a:lvl9pPr lvl="8" algn="ctr">
              <a:lnSpc>
                <a:spcPct val="100000"/>
              </a:lnSpc>
              <a:spcBef>
                <a:spcPts val="500"/>
              </a:spcBef>
              <a:spcAft>
                <a:spcPts val="500"/>
              </a:spcAft>
              <a:buSzPts val="1200"/>
              <a:buNone/>
              <a:defRPr>
                <a:solidFill>
                  <a:srgbClr val="888888"/>
                </a:solidFill>
              </a:defRPr>
            </a:lvl9pPr>
          </a:lstStyle>
          <a:p>
            <a:endParaRPr/>
          </a:p>
        </p:txBody>
      </p:sp>
      <p:sp>
        <p:nvSpPr>
          <p:cNvPr id="24" name="Google Shape;24;p2"/>
          <p:cNvSpPr txBox="1">
            <a:spLocks noGrp="1"/>
          </p:cNvSpPr>
          <p:nvPr>
            <p:ph type="dt" idx="10"/>
          </p:nvPr>
        </p:nvSpPr>
        <p:spPr>
          <a:xfrm>
            <a:off x="5987424" y="3778247"/>
            <a:ext cx="6732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2"/>
          <p:cNvSpPr txBox="1">
            <a:spLocks noGrp="1"/>
          </p:cNvSpPr>
          <p:nvPr>
            <p:ph type="ftr" idx="11"/>
          </p:nvPr>
        </p:nvSpPr>
        <p:spPr>
          <a:xfrm>
            <a:off x="2019298" y="3778247"/>
            <a:ext cx="39111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2"/>
          <p:cNvSpPr txBox="1">
            <a:spLocks noGrp="1"/>
          </p:cNvSpPr>
          <p:nvPr>
            <p:ph type="sldNum" idx="12"/>
          </p:nvPr>
        </p:nvSpPr>
        <p:spPr>
          <a:xfrm>
            <a:off x="6717675" y="3778247"/>
            <a:ext cx="4134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2"/>
          <p:cNvCxnSpPr/>
          <p:nvPr/>
        </p:nvCxnSpPr>
        <p:spPr>
          <a:xfrm>
            <a:off x="2019299" y="2641598"/>
            <a:ext cx="51117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971551" y="3611561"/>
            <a:ext cx="7207200" cy="4251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rgbClr val="262626"/>
              </a:buClr>
              <a:buSzPts val="1800"/>
              <a:buFont typeface="Garamond"/>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1"/>
          <p:cNvSpPr>
            <a:spLocks noGrp="1"/>
          </p:cNvSpPr>
          <p:nvPr>
            <p:ph type="pic" idx="2"/>
          </p:nvPr>
        </p:nvSpPr>
        <p:spPr>
          <a:xfrm>
            <a:off x="781070" y="781049"/>
            <a:ext cx="7579500" cy="25020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00000"/>
              </a:lnSpc>
              <a:spcBef>
                <a:spcPts val="2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1pPr>
            <a:lvl2pPr marR="0" lvl="1"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2pPr>
            <a:lvl3pPr marR="0" lvl="2"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3pPr>
            <a:lvl4pPr marR="0" lvl="3"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4pPr>
            <a:lvl5pPr marR="0" lvl="4"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5pPr>
            <a:lvl6pPr marR="0" lvl="5"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6pPr>
            <a:lvl7pPr marR="0" lvl="6"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7pPr>
            <a:lvl8pPr marR="0" lvl="7"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8pPr>
            <a:lvl9pPr marR="0" lvl="8" algn="l" rtl="0">
              <a:lnSpc>
                <a:spcPct val="100000"/>
              </a:lnSpc>
              <a:spcBef>
                <a:spcPts val="500"/>
              </a:spcBef>
              <a:spcAft>
                <a:spcPts val="50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9pPr>
          </a:lstStyle>
          <a:p>
            <a:endParaRPr/>
          </a:p>
        </p:txBody>
      </p:sp>
      <p:sp>
        <p:nvSpPr>
          <p:cNvPr id="88" name="Google Shape;88;p11"/>
          <p:cNvSpPr txBox="1">
            <a:spLocks noGrp="1"/>
          </p:cNvSpPr>
          <p:nvPr>
            <p:ph type="body" idx="1"/>
          </p:nvPr>
        </p:nvSpPr>
        <p:spPr>
          <a:xfrm>
            <a:off x="971551" y="4036615"/>
            <a:ext cx="7207200" cy="3702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200"/>
              </a:spcBef>
              <a:spcAft>
                <a:spcPts val="0"/>
              </a:spcAft>
              <a:buSzPts val="1200"/>
              <a:buNone/>
              <a:defRPr sz="1100"/>
            </a:lvl1pPr>
            <a:lvl2pPr marL="914400" lvl="1" indent="-228600" algn="l">
              <a:lnSpc>
                <a:spcPct val="100000"/>
              </a:lnSpc>
              <a:spcBef>
                <a:spcPts val="500"/>
              </a:spcBef>
              <a:spcAft>
                <a:spcPts val="0"/>
              </a:spcAft>
              <a:buSzPts val="1000"/>
              <a:buNone/>
              <a:defRPr sz="900"/>
            </a:lvl2pPr>
            <a:lvl3pPr marL="1371600" lvl="2" indent="-228600" algn="l">
              <a:lnSpc>
                <a:spcPct val="100000"/>
              </a:lnSpc>
              <a:spcBef>
                <a:spcPts val="500"/>
              </a:spcBef>
              <a:spcAft>
                <a:spcPts val="0"/>
              </a:spcAft>
              <a:buSzPts val="900"/>
              <a:buNone/>
              <a:defRPr sz="800"/>
            </a:lvl3pPr>
            <a:lvl4pPr marL="1828800" lvl="3" indent="-228600" algn="l">
              <a:lnSpc>
                <a:spcPct val="100000"/>
              </a:lnSpc>
              <a:spcBef>
                <a:spcPts val="500"/>
              </a:spcBef>
              <a:spcAft>
                <a:spcPts val="0"/>
              </a:spcAft>
              <a:buSzPts val="800"/>
              <a:buNone/>
              <a:defRPr sz="700"/>
            </a:lvl4pPr>
            <a:lvl5pPr marL="2286000" lvl="4" indent="-228600" algn="l">
              <a:lnSpc>
                <a:spcPct val="100000"/>
              </a:lnSpc>
              <a:spcBef>
                <a:spcPts val="500"/>
              </a:spcBef>
              <a:spcAft>
                <a:spcPts val="0"/>
              </a:spcAft>
              <a:buSzPts val="800"/>
              <a:buNone/>
              <a:defRPr sz="700"/>
            </a:lvl5pPr>
            <a:lvl6pPr marL="2743200" lvl="5" indent="-228600" algn="l">
              <a:lnSpc>
                <a:spcPct val="100000"/>
              </a:lnSpc>
              <a:spcBef>
                <a:spcPts val="500"/>
              </a:spcBef>
              <a:spcAft>
                <a:spcPts val="0"/>
              </a:spcAft>
              <a:buSzPts val="800"/>
              <a:buNone/>
              <a:defRPr sz="700"/>
            </a:lvl6pPr>
            <a:lvl7pPr marL="3200400" lvl="6" indent="-228600" algn="l">
              <a:lnSpc>
                <a:spcPct val="100000"/>
              </a:lnSpc>
              <a:spcBef>
                <a:spcPts val="500"/>
              </a:spcBef>
              <a:spcAft>
                <a:spcPts val="0"/>
              </a:spcAft>
              <a:buSzPts val="800"/>
              <a:buNone/>
              <a:defRPr sz="700"/>
            </a:lvl7pPr>
            <a:lvl8pPr marL="3657600" lvl="7" indent="-228600" algn="l">
              <a:lnSpc>
                <a:spcPct val="100000"/>
              </a:lnSpc>
              <a:spcBef>
                <a:spcPts val="500"/>
              </a:spcBef>
              <a:spcAft>
                <a:spcPts val="0"/>
              </a:spcAft>
              <a:buSzPts val="800"/>
              <a:buNone/>
              <a:defRPr sz="700"/>
            </a:lvl8pPr>
            <a:lvl9pPr marL="4114800" lvl="8" indent="-228600" algn="l">
              <a:lnSpc>
                <a:spcPct val="100000"/>
              </a:lnSpc>
              <a:spcBef>
                <a:spcPts val="500"/>
              </a:spcBef>
              <a:spcAft>
                <a:spcPts val="500"/>
              </a:spcAft>
              <a:buSzPts val="800"/>
              <a:buNone/>
              <a:defRPr sz="700"/>
            </a:lvl9pPr>
          </a:lstStyle>
          <a:p>
            <a:endParaRPr/>
          </a:p>
        </p:txBody>
      </p:sp>
      <p:sp>
        <p:nvSpPr>
          <p:cNvPr id="89" name="Google Shape;89;p11"/>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1"/>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1"/>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977901" y="736599"/>
            <a:ext cx="7194600" cy="2216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2400"/>
              <a:buFont typeface="Garamond"/>
              <a:buNone/>
              <a:defRPr sz="24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2"/>
          <p:cNvSpPr txBox="1">
            <a:spLocks noGrp="1"/>
          </p:cNvSpPr>
          <p:nvPr>
            <p:ph type="body" idx="1"/>
          </p:nvPr>
        </p:nvSpPr>
        <p:spPr>
          <a:xfrm>
            <a:off x="977901" y="3257549"/>
            <a:ext cx="7194600" cy="11493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300"/>
              </a:spcBef>
              <a:spcAft>
                <a:spcPts val="0"/>
              </a:spcAft>
              <a:buSzPts val="1700"/>
              <a:buNone/>
              <a:defRPr sz="15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95" name="Google Shape;95;p12"/>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2"/>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2"/>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98" name="Google Shape;98;p12"/>
          <p:cNvCxnSpPr/>
          <p:nvPr/>
        </p:nvCxnSpPr>
        <p:spPr>
          <a:xfrm>
            <a:off x="1047127" y="3105149"/>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084660" y="736599"/>
            <a:ext cx="6972300" cy="1778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2400"/>
              <a:buFont typeface="Garamond"/>
              <a:buNone/>
              <a:defRPr sz="2400" b="0" cap="none">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3"/>
          <p:cNvSpPr txBox="1">
            <a:spLocks noGrp="1"/>
          </p:cNvSpPr>
          <p:nvPr>
            <p:ph type="body" idx="1"/>
          </p:nvPr>
        </p:nvSpPr>
        <p:spPr>
          <a:xfrm>
            <a:off x="1256109" y="2514600"/>
            <a:ext cx="6629400" cy="438300"/>
          </a:xfrm>
          <a:prstGeom prst="rect">
            <a:avLst/>
          </a:prstGeom>
          <a:noFill/>
          <a:ln>
            <a:noFill/>
          </a:ln>
        </p:spPr>
        <p:txBody>
          <a:bodyPr spcFirstLastPara="1" wrap="square" lIns="68575" tIns="34275" rIns="68575" bIns="34275" anchor="ctr" anchorCtr="0">
            <a:noAutofit/>
          </a:bodyPr>
          <a:lstStyle>
            <a:lvl1pPr marL="457200" lvl="0" indent="-228600" algn="r">
              <a:lnSpc>
                <a:spcPct val="100000"/>
              </a:lnSpc>
              <a:spcBef>
                <a:spcPts val="300"/>
              </a:spcBef>
              <a:spcAft>
                <a:spcPts val="0"/>
              </a:spcAft>
              <a:buSzPts val="1700"/>
              <a:buFont typeface="Garamond"/>
              <a:buNone/>
              <a:defRPr sz="1500"/>
            </a:lvl1pPr>
            <a:lvl2pPr marL="914400" lvl="1" indent="-228600" algn="l">
              <a:lnSpc>
                <a:spcPct val="100000"/>
              </a:lnSpc>
              <a:spcBef>
                <a:spcPts val="500"/>
              </a:spcBef>
              <a:spcAft>
                <a:spcPts val="0"/>
              </a:spcAft>
              <a:buSzPts val="1700"/>
              <a:buFont typeface="Garamond"/>
              <a:buNone/>
              <a:defRPr/>
            </a:lvl2pPr>
            <a:lvl3pPr marL="1371600" lvl="2" indent="-228600" algn="l">
              <a:lnSpc>
                <a:spcPct val="100000"/>
              </a:lnSpc>
              <a:spcBef>
                <a:spcPts val="500"/>
              </a:spcBef>
              <a:spcAft>
                <a:spcPts val="0"/>
              </a:spcAft>
              <a:buSzPts val="1600"/>
              <a:buFont typeface="Garamond"/>
              <a:buNone/>
              <a:defRPr/>
            </a:lvl3pPr>
            <a:lvl4pPr marL="1828800" lvl="3" indent="-228600" algn="l">
              <a:lnSpc>
                <a:spcPct val="100000"/>
              </a:lnSpc>
              <a:spcBef>
                <a:spcPts val="500"/>
              </a:spcBef>
              <a:spcAft>
                <a:spcPts val="0"/>
              </a:spcAft>
              <a:buSzPts val="1400"/>
              <a:buFont typeface="Garamond"/>
              <a:buNone/>
              <a:defRPr/>
            </a:lvl4pPr>
            <a:lvl5pPr marL="2286000" lvl="4" indent="-228600" algn="l">
              <a:lnSpc>
                <a:spcPct val="100000"/>
              </a:lnSpc>
              <a:spcBef>
                <a:spcPts val="500"/>
              </a:spcBef>
              <a:spcAft>
                <a:spcPts val="0"/>
              </a:spcAft>
              <a:buSzPts val="1200"/>
              <a:buFont typeface="Garamond"/>
              <a:buNone/>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102" name="Google Shape;102;p13"/>
          <p:cNvSpPr txBox="1">
            <a:spLocks noGrp="1"/>
          </p:cNvSpPr>
          <p:nvPr>
            <p:ph type="body" idx="2"/>
          </p:nvPr>
        </p:nvSpPr>
        <p:spPr>
          <a:xfrm>
            <a:off x="971551" y="3257549"/>
            <a:ext cx="7207200" cy="11493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300"/>
              </a:spcBef>
              <a:spcAft>
                <a:spcPts val="0"/>
              </a:spcAft>
              <a:buSzPts val="1700"/>
              <a:buNone/>
              <a:defRPr sz="15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03" name="Google Shape;103;p13"/>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13"/>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13"/>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3"/>
          <p:cNvSpPr txBox="1"/>
          <p:nvPr/>
        </p:nvSpPr>
        <p:spPr>
          <a:xfrm>
            <a:off x="646510" y="659971"/>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Garamond"/>
                <a:ea typeface="Garamond"/>
                <a:cs typeface="Garamond"/>
                <a:sym typeface="Garamond"/>
              </a:rPr>
              <a:t>“</a:t>
            </a:r>
            <a:endParaRPr sz="1100" b="0" i="0" u="none" strike="noStrike" cap="none">
              <a:solidFill>
                <a:srgbClr val="000000"/>
              </a:solidFill>
              <a:latin typeface="Arial"/>
              <a:ea typeface="Arial"/>
              <a:cs typeface="Arial"/>
              <a:sym typeface="Arial"/>
            </a:endParaRPr>
          </a:p>
        </p:txBody>
      </p:sp>
      <p:sp>
        <p:nvSpPr>
          <p:cNvPr id="107" name="Google Shape;107;p13"/>
          <p:cNvSpPr txBox="1"/>
          <p:nvPr/>
        </p:nvSpPr>
        <p:spPr>
          <a:xfrm>
            <a:off x="7950200" y="2120902"/>
            <a:ext cx="457200" cy="43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Garamond"/>
                <a:ea typeface="Garamond"/>
                <a:cs typeface="Garamond"/>
                <a:sym typeface="Garamond"/>
              </a:rPr>
              <a:t>”</a:t>
            </a:r>
            <a:endParaRPr sz="1100" b="0" i="0" u="none" strike="noStrike" cap="none">
              <a:solidFill>
                <a:srgbClr val="000000"/>
              </a:solidFill>
              <a:latin typeface="Arial"/>
              <a:ea typeface="Arial"/>
              <a:cs typeface="Arial"/>
              <a:sym typeface="Arial"/>
            </a:endParaRPr>
          </a:p>
        </p:txBody>
      </p:sp>
      <p:cxnSp>
        <p:nvCxnSpPr>
          <p:cNvPr id="108" name="Google Shape;108;p13"/>
          <p:cNvCxnSpPr/>
          <p:nvPr/>
        </p:nvCxnSpPr>
        <p:spPr>
          <a:xfrm>
            <a:off x="1047127" y="3105149"/>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971551" y="2481436"/>
            <a:ext cx="7207200" cy="11016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262626"/>
              </a:buClr>
              <a:buSzPts val="2400"/>
              <a:buFont typeface="Garamond"/>
              <a:buNone/>
              <a:defRPr sz="24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4"/>
          <p:cNvSpPr txBox="1">
            <a:spLocks noGrp="1"/>
          </p:cNvSpPr>
          <p:nvPr>
            <p:ph type="body" idx="1"/>
          </p:nvPr>
        </p:nvSpPr>
        <p:spPr>
          <a:xfrm>
            <a:off x="971551" y="3583036"/>
            <a:ext cx="7207200" cy="645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SzPts val="1700"/>
              <a:buNone/>
              <a:defRPr sz="15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12" name="Google Shape;112;p14"/>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4"/>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14"/>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084660" y="736599"/>
            <a:ext cx="6972300" cy="16827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2400"/>
              <a:buFont typeface="Garamond"/>
              <a:buNone/>
              <a:defRPr sz="2400" b="0" cap="none">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15"/>
          <p:cNvSpPr txBox="1">
            <a:spLocks noGrp="1"/>
          </p:cNvSpPr>
          <p:nvPr>
            <p:ph type="body" idx="1"/>
          </p:nvPr>
        </p:nvSpPr>
        <p:spPr>
          <a:xfrm>
            <a:off x="971551" y="2729484"/>
            <a:ext cx="7207200" cy="6651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SzPts val="2100"/>
              <a:buNone/>
              <a:defRPr sz="18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18" name="Google Shape;118;p15"/>
          <p:cNvSpPr txBox="1">
            <a:spLocks noGrp="1"/>
          </p:cNvSpPr>
          <p:nvPr>
            <p:ph type="body" idx="2"/>
          </p:nvPr>
        </p:nvSpPr>
        <p:spPr>
          <a:xfrm>
            <a:off x="971551" y="3397250"/>
            <a:ext cx="7207200" cy="1009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SzPts val="1600"/>
              <a:buNone/>
              <a:defRPr sz="14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19" name="Google Shape;119;p15"/>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15"/>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15"/>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15"/>
          <p:cNvSpPr txBox="1"/>
          <p:nvPr/>
        </p:nvSpPr>
        <p:spPr>
          <a:xfrm>
            <a:off x="646510" y="659971"/>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Garamond"/>
                <a:ea typeface="Garamond"/>
                <a:cs typeface="Garamond"/>
                <a:sym typeface="Garamond"/>
              </a:rPr>
              <a:t>“</a:t>
            </a:r>
            <a:endParaRPr sz="1100" b="0" i="0" u="none" strike="noStrike" cap="none">
              <a:solidFill>
                <a:srgbClr val="000000"/>
              </a:solidFill>
              <a:latin typeface="Arial"/>
              <a:ea typeface="Arial"/>
              <a:cs typeface="Arial"/>
              <a:sym typeface="Arial"/>
            </a:endParaRPr>
          </a:p>
        </p:txBody>
      </p:sp>
      <p:sp>
        <p:nvSpPr>
          <p:cNvPr id="123" name="Google Shape;123;p15"/>
          <p:cNvSpPr txBox="1"/>
          <p:nvPr/>
        </p:nvSpPr>
        <p:spPr>
          <a:xfrm>
            <a:off x="7950200" y="1949446"/>
            <a:ext cx="457200" cy="43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Garamond"/>
                <a:ea typeface="Garamond"/>
                <a:cs typeface="Garamond"/>
                <a:sym typeface="Garamond"/>
              </a:rPr>
              <a:t>”</a:t>
            </a:r>
            <a:endParaRPr sz="1100" b="0" i="0" u="none" strike="noStrike" cap="none">
              <a:solidFill>
                <a:srgbClr val="000000"/>
              </a:solidFill>
              <a:latin typeface="Arial"/>
              <a:ea typeface="Arial"/>
              <a:cs typeface="Arial"/>
              <a:sym typeface="Arial"/>
            </a:endParaRPr>
          </a:p>
        </p:txBody>
      </p:sp>
      <p:cxnSp>
        <p:nvCxnSpPr>
          <p:cNvPr id="124" name="Google Shape;124;p15"/>
          <p:cNvCxnSpPr/>
          <p:nvPr/>
        </p:nvCxnSpPr>
        <p:spPr>
          <a:xfrm>
            <a:off x="1047127" y="2571750"/>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971551" y="736599"/>
            <a:ext cx="7207200" cy="16827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3300"/>
              <a:buFont typeface="Garamond"/>
              <a:buNone/>
              <a:defRPr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16"/>
          <p:cNvSpPr txBox="1">
            <a:spLocks noGrp="1"/>
          </p:cNvSpPr>
          <p:nvPr>
            <p:ph type="body" idx="1"/>
          </p:nvPr>
        </p:nvSpPr>
        <p:spPr>
          <a:xfrm>
            <a:off x="971551" y="2722626"/>
            <a:ext cx="7207200" cy="6309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SzPts val="2400"/>
              <a:buNone/>
              <a:defRPr sz="21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28" name="Google Shape;128;p16"/>
          <p:cNvSpPr txBox="1">
            <a:spLocks noGrp="1"/>
          </p:cNvSpPr>
          <p:nvPr>
            <p:ph type="body" idx="2"/>
          </p:nvPr>
        </p:nvSpPr>
        <p:spPr>
          <a:xfrm>
            <a:off x="971550" y="3352799"/>
            <a:ext cx="7207200" cy="105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SzPts val="1600"/>
              <a:buNone/>
              <a:defRPr sz="14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129" name="Google Shape;129;p16"/>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16"/>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16"/>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132" name="Google Shape;132;p16"/>
          <p:cNvCxnSpPr/>
          <p:nvPr/>
        </p:nvCxnSpPr>
        <p:spPr>
          <a:xfrm>
            <a:off x="1047127" y="2571750"/>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3300"/>
              <a:buFont typeface="Garamon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17"/>
          <p:cNvSpPr txBox="1">
            <a:spLocks noGrp="1"/>
          </p:cNvSpPr>
          <p:nvPr>
            <p:ph type="body" idx="1"/>
          </p:nvPr>
        </p:nvSpPr>
        <p:spPr>
          <a:xfrm rot="5400000">
            <a:off x="3327448" y="-438201"/>
            <a:ext cx="2489100" cy="72009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136" name="Google Shape;136;p17"/>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17"/>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17"/>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139" name="Google Shape;139;p17"/>
          <p:cNvCxnSpPr/>
          <p:nvPr/>
        </p:nvCxnSpPr>
        <p:spPr>
          <a:xfrm>
            <a:off x="1047127" y="1816100"/>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5623538" y="1862648"/>
            <a:ext cx="3670200" cy="1418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18"/>
          <p:cNvSpPr txBox="1">
            <a:spLocks noGrp="1"/>
          </p:cNvSpPr>
          <p:nvPr>
            <p:ph type="body" idx="1"/>
          </p:nvPr>
        </p:nvSpPr>
        <p:spPr>
          <a:xfrm rot="5400000">
            <a:off x="1923767" y="-215751"/>
            <a:ext cx="3670200" cy="55749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143" name="Google Shape;143;p18"/>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18"/>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18"/>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18"/>
          <p:cNvCxnSpPr/>
          <p:nvPr/>
        </p:nvCxnSpPr>
        <p:spPr>
          <a:xfrm>
            <a:off x="6647917" y="742950"/>
            <a:ext cx="0" cy="36576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cxnSp>
        <p:nvCxnSpPr>
          <p:cNvPr id="148" name="Google Shape;148;p1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49" name="Google Shape;149;p19"/>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 name="Google Shape;150;p19"/>
          <p:cNvSpPr txBox="1">
            <a:spLocks noGrp="1"/>
          </p:cNvSpPr>
          <p:nvPr>
            <p:ph type="body" idx="1"/>
          </p:nvPr>
        </p:nvSpPr>
        <p:spPr>
          <a:xfrm>
            <a:off x="387900" y="1489825"/>
            <a:ext cx="3999900" cy="3078900"/>
          </a:xfrm>
          <a:prstGeom prst="rect">
            <a:avLst/>
          </a:prstGeom>
        </p:spPr>
        <p:txBody>
          <a:bodyPr spcFirstLastPara="1" wrap="square" lIns="68575" tIns="34275" rIns="68575" bIns="34275" anchor="t" anchorCtr="0">
            <a:noAutofit/>
          </a:bodyPr>
          <a:lstStyle>
            <a:lvl1pPr marL="457200" lvl="0" indent="-317500" rtl="0">
              <a:spcBef>
                <a:spcPts val="400"/>
              </a:spcBef>
              <a:spcAft>
                <a:spcPts val="0"/>
              </a:spcAft>
              <a:buSzPts val="1400"/>
              <a:buChar char="•"/>
              <a:defRPr sz="1400"/>
            </a:lvl1pPr>
            <a:lvl2pPr marL="914400" lvl="1" indent="-304800" rtl="0">
              <a:spcBef>
                <a:spcPts val="500"/>
              </a:spcBef>
              <a:spcAft>
                <a:spcPts val="0"/>
              </a:spcAft>
              <a:buSzPts val="1200"/>
              <a:buChar char="•"/>
              <a:defRPr sz="1200"/>
            </a:lvl2pPr>
            <a:lvl3pPr marL="1371600" lvl="2" indent="-304800" rtl="0">
              <a:spcBef>
                <a:spcPts val="500"/>
              </a:spcBef>
              <a:spcAft>
                <a:spcPts val="0"/>
              </a:spcAft>
              <a:buSzPts val="1200"/>
              <a:buChar char="•"/>
              <a:defRPr sz="1200"/>
            </a:lvl3pPr>
            <a:lvl4pPr marL="1828800" lvl="3" indent="-304800" rtl="0">
              <a:spcBef>
                <a:spcPts val="500"/>
              </a:spcBef>
              <a:spcAft>
                <a:spcPts val="0"/>
              </a:spcAft>
              <a:buSzPts val="1200"/>
              <a:buChar char="•"/>
              <a:defRPr sz="1200"/>
            </a:lvl4pPr>
            <a:lvl5pPr marL="2286000" lvl="4" indent="-304800" rtl="0">
              <a:spcBef>
                <a:spcPts val="500"/>
              </a:spcBef>
              <a:spcAft>
                <a:spcPts val="0"/>
              </a:spcAft>
              <a:buSzPts val="1200"/>
              <a:buChar char="•"/>
              <a:defRPr sz="1200"/>
            </a:lvl5pPr>
            <a:lvl6pPr marL="2743200" lvl="5" indent="-304800" rtl="0">
              <a:spcBef>
                <a:spcPts val="5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500"/>
              </a:spcAft>
              <a:buSzPts val="1200"/>
              <a:buChar char="•"/>
              <a:defRPr sz="1200"/>
            </a:lvl9pPr>
          </a:lstStyle>
          <a:p>
            <a:endParaRPr/>
          </a:p>
        </p:txBody>
      </p:sp>
      <p:sp>
        <p:nvSpPr>
          <p:cNvPr id="151" name="Google Shape;151;p19"/>
          <p:cNvSpPr txBox="1">
            <a:spLocks noGrp="1"/>
          </p:cNvSpPr>
          <p:nvPr>
            <p:ph type="body" idx="2"/>
          </p:nvPr>
        </p:nvSpPr>
        <p:spPr>
          <a:xfrm>
            <a:off x="4756200" y="1489825"/>
            <a:ext cx="3999900" cy="3078900"/>
          </a:xfrm>
          <a:prstGeom prst="rect">
            <a:avLst/>
          </a:prstGeom>
        </p:spPr>
        <p:txBody>
          <a:bodyPr spcFirstLastPara="1" wrap="square" lIns="68575" tIns="34275" rIns="68575" bIns="34275" anchor="t" anchorCtr="0">
            <a:noAutofit/>
          </a:bodyPr>
          <a:lstStyle>
            <a:lvl1pPr marL="457200" lvl="0" indent="-317500" rtl="0">
              <a:spcBef>
                <a:spcPts val="400"/>
              </a:spcBef>
              <a:spcAft>
                <a:spcPts val="0"/>
              </a:spcAft>
              <a:buSzPts val="1400"/>
              <a:buChar char="•"/>
              <a:defRPr sz="1400"/>
            </a:lvl1pPr>
            <a:lvl2pPr marL="914400" lvl="1" indent="-304800" rtl="0">
              <a:spcBef>
                <a:spcPts val="500"/>
              </a:spcBef>
              <a:spcAft>
                <a:spcPts val="0"/>
              </a:spcAft>
              <a:buSzPts val="1200"/>
              <a:buChar char="•"/>
              <a:defRPr sz="1200"/>
            </a:lvl2pPr>
            <a:lvl3pPr marL="1371600" lvl="2" indent="-304800" rtl="0">
              <a:spcBef>
                <a:spcPts val="500"/>
              </a:spcBef>
              <a:spcAft>
                <a:spcPts val="0"/>
              </a:spcAft>
              <a:buSzPts val="1200"/>
              <a:buChar char="•"/>
              <a:defRPr sz="1200"/>
            </a:lvl3pPr>
            <a:lvl4pPr marL="1828800" lvl="3" indent="-304800" rtl="0">
              <a:spcBef>
                <a:spcPts val="500"/>
              </a:spcBef>
              <a:spcAft>
                <a:spcPts val="0"/>
              </a:spcAft>
              <a:buSzPts val="1200"/>
              <a:buChar char="•"/>
              <a:defRPr sz="1200"/>
            </a:lvl4pPr>
            <a:lvl5pPr marL="2286000" lvl="4" indent="-304800" rtl="0">
              <a:spcBef>
                <a:spcPts val="500"/>
              </a:spcBef>
              <a:spcAft>
                <a:spcPts val="0"/>
              </a:spcAft>
              <a:buSzPts val="1200"/>
              <a:buChar char="•"/>
              <a:defRPr sz="1200"/>
            </a:lvl5pPr>
            <a:lvl6pPr marL="2743200" lvl="5" indent="-304800" rtl="0">
              <a:spcBef>
                <a:spcPts val="5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500"/>
              </a:spcAft>
              <a:buSzPts val="1200"/>
              <a:buChar char="•"/>
              <a:defRPr sz="1200"/>
            </a:lvl9pPr>
          </a:lstStyle>
          <a:p>
            <a:endParaRPr/>
          </a:p>
        </p:txBody>
      </p:sp>
      <p:sp>
        <p:nvSpPr>
          <p:cNvPr id="152" name="Google Shape;152;p1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cxnSp>
        <p:nvCxnSpPr>
          <p:cNvPr id="154" name="Google Shape;154;p2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55" name="Google Shape;155;p20"/>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0"/>
          <p:cNvSpPr txBox="1">
            <a:spLocks noGrp="1"/>
          </p:cNvSpPr>
          <p:nvPr>
            <p:ph type="body" idx="1"/>
          </p:nvPr>
        </p:nvSpPr>
        <p:spPr>
          <a:xfrm>
            <a:off x="387900" y="1489824"/>
            <a:ext cx="8368200" cy="3078900"/>
          </a:xfrm>
          <a:prstGeom prst="rect">
            <a:avLst/>
          </a:prstGeom>
        </p:spPr>
        <p:txBody>
          <a:bodyPr spcFirstLastPara="1" wrap="square" lIns="68575" tIns="34275" rIns="68575" bIns="34275" anchor="t" anchorCtr="0">
            <a:noAutofit/>
          </a:bodyPr>
          <a:lstStyle>
            <a:lvl1pPr marL="457200" lvl="0" indent="-361950" rtl="0">
              <a:spcBef>
                <a:spcPts val="400"/>
              </a:spcBef>
              <a:spcAft>
                <a:spcPts val="0"/>
              </a:spcAft>
              <a:buSzPts val="2100"/>
              <a:buChar char="•"/>
              <a:defRPr/>
            </a:lvl1pPr>
            <a:lvl2pPr marL="914400" lvl="1" indent="-336550" rtl="0">
              <a:spcBef>
                <a:spcPts val="500"/>
              </a:spcBef>
              <a:spcAft>
                <a:spcPts val="0"/>
              </a:spcAft>
              <a:buSzPts val="1700"/>
              <a:buChar char="•"/>
              <a:defRPr/>
            </a:lvl2pPr>
            <a:lvl3pPr marL="1371600" lvl="2" indent="-330200" rtl="0">
              <a:spcBef>
                <a:spcPts val="500"/>
              </a:spcBef>
              <a:spcAft>
                <a:spcPts val="0"/>
              </a:spcAft>
              <a:buSzPts val="1600"/>
              <a:buChar char="•"/>
              <a:defRPr/>
            </a:lvl3pPr>
            <a:lvl4pPr marL="1828800" lvl="3" indent="-317500" rtl="0">
              <a:spcBef>
                <a:spcPts val="500"/>
              </a:spcBef>
              <a:spcAft>
                <a:spcPts val="0"/>
              </a:spcAft>
              <a:buSzPts val="1400"/>
              <a:buChar char="•"/>
              <a:defRPr/>
            </a:lvl4pPr>
            <a:lvl5pPr marL="2286000" lvl="4" indent="-304800" rtl="0">
              <a:spcBef>
                <a:spcPts val="500"/>
              </a:spcBef>
              <a:spcAft>
                <a:spcPts val="0"/>
              </a:spcAft>
              <a:buSzPts val="1200"/>
              <a:buChar char="•"/>
              <a:defRPr/>
            </a:lvl5pPr>
            <a:lvl6pPr marL="2743200" lvl="5" indent="-304800" rtl="0">
              <a:spcBef>
                <a:spcPts val="500"/>
              </a:spcBef>
              <a:spcAft>
                <a:spcPts val="0"/>
              </a:spcAft>
              <a:buSzPts val="1200"/>
              <a:buChar char="•"/>
              <a:defRPr/>
            </a:lvl6pPr>
            <a:lvl7pPr marL="3200400" lvl="6" indent="-304800" rtl="0">
              <a:spcBef>
                <a:spcPts val="500"/>
              </a:spcBef>
              <a:spcAft>
                <a:spcPts val="0"/>
              </a:spcAft>
              <a:buSzPts val="1200"/>
              <a:buChar char="•"/>
              <a:defRPr/>
            </a:lvl7pPr>
            <a:lvl8pPr marL="3657600" lvl="7" indent="-304800" rtl="0">
              <a:spcBef>
                <a:spcPts val="500"/>
              </a:spcBef>
              <a:spcAft>
                <a:spcPts val="0"/>
              </a:spcAft>
              <a:buSzPts val="1200"/>
              <a:buChar char="•"/>
              <a:defRPr/>
            </a:lvl8pPr>
            <a:lvl9pPr marL="4114800" lvl="8" indent="-304800" rtl="0">
              <a:spcBef>
                <a:spcPts val="500"/>
              </a:spcBef>
              <a:spcAft>
                <a:spcPts val="500"/>
              </a:spcAft>
              <a:buSzPts val="1200"/>
              <a:buChar char="•"/>
              <a:defRPr/>
            </a:lvl9pPr>
          </a:lstStyle>
          <a:p>
            <a:endParaRPr/>
          </a:p>
        </p:txBody>
      </p:sp>
      <p:sp>
        <p:nvSpPr>
          <p:cNvPr id="157" name="Google Shape;157;p2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047127" y="1816100"/>
            <a:ext cx="7055400"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
          <p:cNvSpPr txBox="1">
            <a:spLocks noGrp="1"/>
          </p:cNvSpPr>
          <p:nvPr>
            <p:ph type="body" idx="1"/>
          </p:nvPr>
        </p:nvSpPr>
        <p:spPr>
          <a:xfrm>
            <a:off x="971551" y="1917699"/>
            <a:ext cx="7200900" cy="24891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32" name="Google Shape;32;p3"/>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3"/>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3"/>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cxnSp>
        <p:nvCxnSpPr>
          <p:cNvPr id="36" name="Google Shape;36;p4"/>
          <p:cNvCxnSpPr/>
          <p:nvPr/>
        </p:nvCxnSpPr>
        <p:spPr>
          <a:xfrm>
            <a:off x="1047127" y="1816100"/>
            <a:ext cx="7055400" cy="0"/>
          </a:xfrm>
          <a:prstGeom prst="straightConnector1">
            <a:avLst/>
          </a:prstGeom>
          <a:noFill/>
          <a:ln w="15875" cap="flat" cmpd="sng">
            <a:solidFill>
              <a:schemeClr val="accent1"/>
            </a:solidFill>
            <a:prstDash val="solid"/>
            <a:round/>
            <a:headEnd type="none" w="sm" len="sm"/>
            <a:tailEnd type="none" w="sm" len="sm"/>
          </a:ln>
        </p:spPr>
      </p:cxnSp>
      <p:sp>
        <p:nvSpPr>
          <p:cNvPr id="37" name="Google Shape;37;p4"/>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4"/>
          <p:cNvSpPr txBox="1">
            <a:spLocks noGrp="1"/>
          </p:cNvSpPr>
          <p:nvPr>
            <p:ph type="body" idx="1"/>
          </p:nvPr>
        </p:nvSpPr>
        <p:spPr>
          <a:xfrm>
            <a:off x="973836" y="1920240"/>
            <a:ext cx="3538800" cy="24825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39" name="Google Shape;39;p4"/>
          <p:cNvSpPr txBox="1">
            <a:spLocks noGrp="1"/>
          </p:cNvSpPr>
          <p:nvPr>
            <p:ph type="body" idx="2"/>
          </p:nvPr>
        </p:nvSpPr>
        <p:spPr>
          <a:xfrm>
            <a:off x="4636008" y="1920240"/>
            <a:ext cx="3538800" cy="24825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40" name="Google Shape;40;p4"/>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4"/>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4"/>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1511302" y="1314455"/>
            <a:ext cx="6119100" cy="13668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rgbClr val="262626"/>
              </a:buClr>
              <a:buSzPts val="3300"/>
              <a:buFont typeface="Garamond"/>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5"/>
          <p:cNvSpPr txBox="1">
            <a:spLocks noGrp="1"/>
          </p:cNvSpPr>
          <p:nvPr>
            <p:ph type="body" idx="1"/>
          </p:nvPr>
        </p:nvSpPr>
        <p:spPr>
          <a:xfrm>
            <a:off x="1511300" y="2884538"/>
            <a:ext cx="6119100" cy="7158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400"/>
              </a:spcBef>
              <a:spcAft>
                <a:spcPts val="0"/>
              </a:spcAft>
              <a:buSzPts val="2100"/>
              <a:buNone/>
              <a:defRPr sz="1800">
                <a:solidFill>
                  <a:schemeClr val="dk1"/>
                </a:solidFill>
              </a:defRPr>
            </a:lvl1pPr>
            <a:lvl2pPr marL="914400" lvl="1" indent="-228600" algn="l">
              <a:lnSpc>
                <a:spcPct val="100000"/>
              </a:lnSpc>
              <a:spcBef>
                <a:spcPts val="500"/>
              </a:spcBef>
              <a:spcAft>
                <a:spcPts val="0"/>
              </a:spcAft>
              <a:buSzPts val="1600"/>
              <a:buNone/>
              <a:defRPr sz="1400">
                <a:solidFill>
                  <a:srgbClr val="888888"/>
                </a:solidFill>
              </a:defRPr>
            </a:lvl2pPr>
            <a:lvl3pPr marL="1371600" lvl="2" indent="-228600" algn="l">
              <a:lnSpc>
                <a:spcPct val="100000"/>
              </a:lnSpc>
              <a:spcBef>
                <a:spcPts val="500"/>
              </a:spcBef>
              <a:spcAft>
                <a:spcPts val="0"/>
              </a:spcAft>
              <a:buSzPts val="1400"/>
              <a:buNone/>
              <a:defRPr sz="1200">
                <a:solidFill>
                  <a:srgbClr val="888888"/>
                </a:solidFill>
              </a:defRPr>
            </a:lvl3pPr>
            <a:lvl4pPr marL="1828800" lvl="3" indent="-228600" algn="l">
              <a:lnSpc>
                <a:spcPct val="100000"/>
              </a:lnSpc>
              <a:spcBef>
                <a:spcPts val="500"/>
              </a:spcBef>
              <a:spcAft>
                <a:spcPts val="0"/>
              </a:spcAft>
              <a:buSzPts val="1200"/>
              <a:buNone/>
              <a:defRPr sz="1100">
                <a:solidFill>
                  <a:srgbClr val="888888"/>
                </a:solidFill>
              </a:defRPr>
            </a:lvl4pPr>
            <a:lvl5pPr marL="2286000" lvl="4" indent="-228600" algn="l">
              <a:lnSpc>
                <a:spcPct val="100000"/>
              </a:lnSpc>
              <a:spcBef>
                <a:spcPts val="500"/>
              </a:spcBef>
              <a:spcAft>
                <a:spcPts val="0"/>
              </a:spcAft>
              <a:buSzPts val="1200"/>
              <a:buNone/>
              <a:defRPr sz="1100">
                <a:solidFill>
                  <a:srgbClr val="888888"/>
                </a:solidFill>
              </a:defRPr>
            </a:lvl5pPr>
            <a:lvl6pPr marL="2743200" lvl="5" indent="-228600" algn="l">
              <a:lnSpc>
                <a:spcPct val="100000"/>
              </a:lnSpc>
              <a:spcBef>
                <a:spcPts val="500"/>
              </a:spcBef>
              <a:spcAft>
                <a:spcPts val="0"/>
              </a:spcAft>
              <a:buSzPts val="1200"/>
              <a:buNone/>
              <a:defRPr sz="1100">
                <a:solidFill>
                  <a:srgbClr val="888888"/>
                </a:solidFill>
              </a:defRPr>
            </a:lvl6pPr>
            <a:lvl7pPr marL="3200400" lvl="6" indent="-228600" algn="l">
              <a:lnSpc>
                <a:spcPct val="100000"/>
              </a:lnSpc>
              <a:spcBef>
                <a:spcPts val="500"/>
              </a:spcBef>
              <a:spcAft>
                <a:spcPts val="0"/>
              </a:spcAft>
              <a:buSzPts val="1200"/>
              <a:buNone/>
              <a:defRPr sz="1100">
                <a:solidFill>
                  <a:srgbClr val="888888"/>
                </a:solidFill>
              </a:defRPr>
            </a:lvl7pPr>
            <a:lvl8pPr marL="3657600" lvl="7" indent="-228600" algn="l">
              <a:lnSpc>
                <a:spcPct val="100000"/>
              </a:lnSpc>
              <a:spcBef>
                <a:spcPts val="500"/>
              </a:spcBef>
              <a:spcAft>
                <a:spcPts val="0"/>
              </a:spcAft>
              <a:buSzPts val="1200"/>
              <a:buNone/>
              <a:defRPr sz="1100">
                <a:solidFill>
                  <a:srgbClr val="888888"/>
                </a:solidFill>
              </a:defRPr>
            </a:lvl8pPr>
            <a:lvl9pPr marL="4114800" lvl="8" indent="-228600" algn="l">
              <a:lnSpc>
                <a:spcPct val="100000"/>
              </a:lnSpc>
              <a:spcBef>
                <a:spcPts val="500"/>
              </a:spcBef>
              <a:spcAft>
                <a:spcPts val="500"/>
              </a:spcAft>
              <a:buSzPts val="1200"/>
              <a:buNone/>
              <a:defRPr sz="1100">
                <a:solidFill>
                  <a:srgbClr val="888888"/>
                </a:solidFill>
              </a:defRPr>
            </a:lvl9pPr>
          </a:lstStyle>
          <a:p>
            <a:endParaRPr/>
          </a:p>
        </p:txBody>
      </p:sp>
      <p:sp>
        <p:nvSpPr>
          <p:cNvPr id="46" name="Google Shape;46;p5"/>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5"/>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5"/>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49" name="Google Shape;49;p5"/>
          <p:cNvCxnSpPr/>
          <p:nvPr/>
        </p:nvCxnSpPr>
        <p:spPr>
          <a:xfrm>
            <a:off x="1509542" y="2782939"/>
            <a:ext cx="6122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3300"/>
              <a:buFont typeface="Garamon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6"/>
          <p:cNvSpPr txBox="1">
            <a:spLocks noGrp="1"/>
          </p:cNvSpPr>
          <p:nvPr>
            <p:ph type="body" idx="1"/>
          </p:nvPr>
        </p:nvSpPr>
        <p:spPr>
          <a:xfrm>
            <a:off x="971550" y="1993900"/>
            <a:ext cx="35388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SzPts val="2400"/>
              <a:buNone/>
              <a:defRPr sz="2100" b="0">
                <a:solidFill>
                  <a:schemeClr val="accent1"/>
                </a:solidFill>
              </a:defRPr>
            </a:lvl1pPr>
            <a:lvl2pPr marL="914400" lvl="1" indent="-228600" algn="l">
              <a:lnSpc>
                <a:spcPct val="100000"/>
              </a:lnSpc>
              <a:spcBef>
                <a:spcPts val="500"/>
              </a:spcBef>
              <a:spcAft>
                <a:spcPts val="0"/>
              </a:spcAft>
              <a:buSzPts val="1700"/>
              <a:buNone/>
              <a:defRPr sz="1500" b="1"/>
            </a:lvl2pPr>
            <a:lvl3pPr marL="1371600" lvl="2" indent="-228600" algn="l">
              <a:lnSpc>
                <a:spcPct val="100000"/>
              </a:lnSpc>
              <a:spcBef>
                <a:spcPts val="500"/>
              </a:spcBef>
              <a:spcAft>
                <a:spcPts val="0"/>
              </a:spcAft>
              <a:buSzPts val="1600"/>
              <a:buNone/>
              <a:defRPr sz="1400" b="1"/>
            </a:lvl3pPr>
            <a:lvl4pPr marL="1828800" lvl="3" indent="-228600" algn="l">
              <a:lnSpc>
                <a:spcPct val="100000"/>
              </a:lnSpc>
              <a:spcBef>
                <a:spcPts val="500"/>
              </a:spcBef>
              <a:spcAft>
                <a:spcPts val="0"/>
              </a:spcAft>
              <a:buSzPts val="1400"/>
              <a:buNone/>
              <a:defRPr sz="1200" b="1"/>
            </a:lvl4pPr>
            <a:lvl5pPr marL="2286000" lvl="4" indent="-228600" algn="l">
              <a:lnSpc>
                <a:spcPct val="100000"/>
              </a:lnSpc>
              <a:spcBef>
                <a:spcPts val="500"/>
              </a:spcBef>
              <a:spcAft>
                <a:spcPts val="0"/>
              </a:spcAft>
              <a:buSzPts val="1400"/>
              <a:buNone/>
              <a:defRPr sz="1200" b="1"/>
            </a:lvl5pPr>
            <a:lvl6pPr marL="2743200" lvl="5" indent="-228600" algn="l">
              <a:lnSpc>
                <a:spcPct val="100000"/>
              </a:lnSpc>
              <a:spcBef>
                <a:spcPts val="500"/>
              </a:spcBef>
              <a:spcAft>
                <a:spcPts val="0"/>
              </a:spcAft>
              <a:buSzPts val="1400"/>
              <a:buNone/>
              <a:defRPr sz="1200" b="1"/>
            </a:lvl6pPr>
            <a:lvl7pPr marL="3200400" lvl="6" indent="-228600" algn="l">
              <a:lnSpc>
                <a:spcPct val="100000"/>
              </a:lnSpc>
              <a:spcBef>
                <a:spcPts val="500"/>
              </a:spcBef>
              <a:spcAft>
                <a:spcPts val="0"/>
              </a:spcAft>
              <a:buSzPts val="1400"/>
              <a:buNone/>
              <a:defRPr sz="1200" b="1"/>
            </a:lvl7pPr>
            <a:lvl8pPr marL="3657600" lvl="7" indent="-228600" algn="l">
              <a:lnSpc>
                <a:spcPct val="100000"/>
              </a:lnSpc>
              <a:spcBef>
                <a:spcPts val="500"/>
              </a:spcBef>
              <a:spcAft>
                <a:spcPts val="0"/>
              </a:spcAft>
              <a:buSzPts val="1400"/>
              <a:buNone/>
              <a:defRPr sz="1200" b="1"/>
            </a:lvl8pPr>
            <a:lvl9pPr marL="4114800" lvl="8" indent="-228600" algn="l">
              <a:lnSpc>
                <a:spcPct val="100000"/>
              </a:lnSpc>
              <a:spcBef>
                <a:spcPts val="500"/>
              </a:spcBef>
              <a:spcAft>
                <a:spcPts val="500"/>
              </a:spcAft>
              <a:buSzPts val="1400"/>
              <a:buNone/>
              <a:defRPr sz="1200" b="1"/>
            </a:lvl9pPr>
          </a:lstStyle>
          <a:p>
            <a:endParaRPr/>
          </a:p>
        </p:txBody>
      </p:sp>
      <p:sp>
        <p:nvSpPr>
          <p:cNvPr id="53" name="Google Shape;53;p6"/>
          <p:cNvSpPr txBox="1">
            <a:spLocks noGrp="1"/>
          </p:cNvSpPr>
          <p:nvPr>
            <p:ph type="body" idx="2"/>
          </p:nvPr>
        </p:nvSpPr>
        <p:spPr>
          <a:xfrm>
            <a:off x="971550" y="2432446"/>
            <a:ext cx="3538800" cy="19746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54" name="Google Shape;54;p6"/>
          <p:cNvSpPr txBox="1">
            <a:spLocks noGrp="1"/>
          </p:cNvSpPr>
          <p:nvPr>
            <p:ph type="body" idx="3"/>
          </p:nvPr>
        </p:nvSpPr>
        <p:spPr>
          <a:xfrm>
            <a:off x="4635502" y="1993900"/>
            <a:ext cx="35388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SzPts val="2400"/>
              <a:buNone/>
              <a:defRPr sz="2100" b="0">
                <a:solidFill>
                  <a:schemeClr val="accent1"/>
                </a:solidFill>
              </a:defRPr>
            </a:lvl1pPr>
            <a:lvl2pPr marL="914400" lvl="1" indent="-228600" algn="l">
              <a:lnSpc>
                <a:spcPct val="100000"/>
              </a:lnSpc>
              <a:spcBef>
                <a:spcPts val="500"/>
              </a:spcBef>
              <a:spcAft>
                <a:spcPts val="0"/>
              </a:spcAft>
              <a:buSzPts val="1700"/>
              <a:buNone/>
              <a:defRPr sz="1500" b="1"/>
            </a:lvl2pPr>
            <a:lvl3pPr marL="1371600" lvl="2" indent="-228600" algn="l">
              <a:lnSpc>
                <a:spcPct val="100000"/>
              </a:lnSpc>
              <a:spcBef>
                <a:spcPts val="500"/>
              </a:spcBef>
              <a:spcAft>
                <a:spcPts val="0"/>
              </a:spcAft>
              <a:buSzPts val="1600"/>
              <a:buNone/>
              <a:defRPr sz="1400" b="1"/>
            </a:lvl3pPr>
            <a:lvl4pPr marL="1828800" lvl="3" indent="-228600" algn="l">
              <a:lnSpc>
                <a:spcPct val="100000"/>
              </a:lnSpc>
              <a:spcBef>
                <a:spcPts val="500"/>
              </a:spcBef>
              <a:spcAft>
                <a:spcPts val="0"/>
              </a:spcAft>
              <a:buSzPts val="1400"/>
              <a:buNone/>
              <a:defRPr sz="1200" b="1"/>
            </a:lvl4pPr>
            <a:lvl5pPr marL="2286000" lvl="4" indent="-228600" algn="l">
              <a:lnSpc>
                <a:spcPct val="100000"/>
              </a:lnSpc>
              <a:spcBef>
                <a:spcPts val="500"/>
              </a:spcBef>
              <a:spcAft>
                <a:spcPts val="0"/>
              </a:spcAft>
              <a:buSzPts val="1400"/>
              <a:buNone/>
              <a:defRPr sz="1200" b="1"/>
            </a:lvl5pPr>
            <a:lvl6pPr marL="2743200" lvl="5" indent="-228600" algn="l">
              <a:lnSpc>
                <a:spcPct val="100000"/>
              </a:lnSpc>
              <a:spcBef>
                <a:spcPts val="500"/>
              </a:spcBef>
              <a:spcAft>
                <a:spcPts val="0"/>
              </a:spcAft>
              <a:buSzPts val="1400"/>
              <a:buNone/>
              <a:defRPr sz="1200" b="1"/>
            </a:lvl6pPr>
            <a:lvl7pPr marL="3200400" lvl="6" indent="-228600" algn="l">
              <a:lnSpc>
                <a:spcPct val="100000"/>
              </a:lnSpc>
              <a:spcBef>
                <a:spcPts val="500"/>
              </a:spcBef>
              <a:spcAft>
                <a:spcPts val="0"/>
              </a:spcAft>
              <a:buSzPts val="1400"/>
              <a:buNone/>
              <a:defRPr sz="1200" b="1"/>
            </a:lvl7pPr>
            <a:lvl8pPr marL="3657600" lvl="7" indent="-228600" algn="l">
              <a:lnSpc>
                <a:spcPct val="100000"/>
              </a:lnSpc>
              <a:spcBef>
                <a:spcPts val="500"/>
              </a:spcBef>
              <a:spcAft>
                <a:spcPts val="0"/>
              </a:spcAft>
              <a:buSzPts val="1400"/>
              <a:buNone/>
              <a:defRPr sz="1200" b="1"/>
            </a:lvl8pPr>
            <a:lvl9pPr marL="4114800" lvl="8" indent="-228600" algn="l">
              <a:lnSpc>
                <a:spcPct val="100000"/>
              </a:lnSpc>
              <a:spcBef>
                <a:spcPts val="500"/>
              </a:spcBef>
              <a:spcAft>
                <a:spcPts val="500"/>
              </a:spcAft>
              <a:buSzPts val="1400"/>
              <a:buNone/>
              <a:defRPr sz="1200" b="1"/>
            </a:lvl9pPr>
          </a:lstStyle>
          <a:p>
            <a:endParaRPr/>
          </a:p>
        </p:txBody>
      </p:sp>
      <p:sp>
        <p:nvSpPr>
          <p:cNvPr id="55" name="Google Shape;55;p6"/>
          <p:cNvSpPr txBox="1">
            <a:spLocks noGrp="1"/>
          </p:cNvSpPr>
          <p:nvPr>
            <p:ph type="body" idx="4"/>
          </p:nvPr>
        </p:nvSpPr>
        <p:spPr>
          <a:xfrm>
            <a:off x="4635502" y="2432446"/>
            <a:ext cx="3538800" cy="19746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56" name="Google Shape;56;p6"/>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6"/>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59" name="Google Shape;59;p6"/>
          <p:cNvCxnSpPr/>
          <p:nvPr/>
        </p:nvCxnSpPr>
        <p:spPr>
          <a:xfrm>
            <a:off x="1047127" y="1816100"/>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262626"/>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7"/>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7"/>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7"/>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65" name="Google Shape;65;p7"/>
          <p:cNvCxnSpPr/>
          <p:nvPr/>
        </p:nvCxnSpPr>
        <p:spPr>
          <a:xfrm>
            <a:off x="1047127" y="1816100"/>
            <a:ext cx="7055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8"/>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8"/>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70358" y="1041400"/>
            <a:ext cx="2788800" cy="10287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rgbClr val="262626"/>
              </a:buClr>
              <a:buSzPts val="1800"/>
              <a:buFont typeface="Garamond"/>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9"/>
          <p:cNvSpPr txBox="1">
            <a:spLocks noGrp="1"/>
          </p:cNvSpPr>
          <p:nvPr>
            <p:ph type="body" idx="1"/>
          </p:nvPr>
        </p:nvSpPr>
        <p:spPr>
          <a:xfrm>
            <a:off x="4064001" y="736598"/>
            <a:ext cx="4102200" cy="3670200"/>
          </a:xfrm>
          <a:prstGeom prst="rect">
            <a:avLst/>
          </a:prstGeom>
          <a:noFill/>
          <a:ln>
            <a:noFill/>
          </a:ln>
        </p:spPr>
        <p:txBody>
          <a:bodyPr spcFirstLastPara="1" wrap="square" lIns="68575" tIns="34275" rIns="68575" bIns="34275" anchor="ctr" anchorCtr="0">
            <a:noAutofit/>
          </a:bodyPr>
          <a:lstStyle>
            <a:lvl1pPr marL="457200" lvl="0" indent="-330200" algn="l">
              <a:lnSpc>
                <a:spcPct val="100000"/>
              </a:lnSpc>
              <a:spcBef>
                <a:spcPts val="300"/>
              </a:spcBef>
              <a:spcAft>
                <a:spcPts val="0"/>
              </a:spcAft>
              <a:buSzPts val="1600"/>
              <a:buChar char="•"/>
              <a:defRPr/>
            </a:lvl1pPr>
            <a:lvl2pPr marL="914400" lvl="1" indent="-330200" algn="l">
              <a:lnSpc>
                <a:spcPct val="100000"/>
              </a:lnSpc>
              <a:spcBef>
                <a:spcPts val="500"/>
              </a:spcBef>
              <a:spcAft>
                <a:spcPts val="0"/>
              </a:spcAft>
              <a:buSzPts val="1600"/>
              <a:buChar char="•"/>
              <a:defRPr/>
            </a:lvl2pPr>
            <a:lvl3pPr marL="1371600" lvl="2" indent="-330200" algn="l">
              <a:lnSpc>
                <a:spcPct val="100000"/>
              </a:lnSpc>
              <a:spcBef>
                <a:spcPts val="500"/>
              </a:spcBef>
              <a:spcAft>
                <a:spcPts val="0"/>
              </a:spcAft>
              <a:buSzPts val="1600"/>
              <a:buChar char="•"/>
              <a:defRPr/>
            </a:lvl3pPr>
            <a:lvl4pPr marL="1828800" lvl="3" indent="-330200" algn="l">
              <a:lnSpc>
                <a:spcPct val="100000"/>
              </a:lnSpc>
              <a:spcBef>
                <a:spcPts val="500"/>
              </a:spcBef>
              <a:spcAft>
                <a:spcPts val="0"/>
              </a:spcAft>
              <a:buSzPts val="1600"/>
              <a:buChar char="•"/>
              <a:defRPr/>
            </a:lvl4pPr>
            <a:lvl5pPr marL="2286000" lvl="4" indent="-330200" algn="l">
              <a:lnSpc>
                <a:spcPct val="100000"/>
              </a:lnSpc>
              <a:spcBef>
                <a:spcPts val="500"/>
              </a:spcBef>
              <a:spcAft>
                <a:spcPts val="0"/>
              </a:spcAft>
              <a:buSzPts val="1600"/>
              <a:buChar char="•"/>
              <a:defRPr/>
            </a:lvl5pPr>
            <a:lvl6pPr marL="2743200" lvl="5" indent="-330200" algn="l">
              <a:lnSpc>
                <a:spcPct val="100000"/>
              </a:lnSpc>
              <a:spcBef>
                <a:spcPts val="500"/>
              </a:spcBef>
              <a:spcAft>
                <a:spcPts val="0"/>
              </a:spcAft>
              <a:buSzPts val="1600"/>
              <a:buChar char="•"/>
              <a:defRPr/>
            </a:lvl6pPr>
            <a:lvl7pPr marL="3200400" lvl="6" indent="-330200" algn="l">
              <a:lnSpc>
                <a:spcPct val="100000"/>
              </a:lnSpc>
              <a:spcBef>
                <a:spcPts val="500"/>
              </a:spcBef>
              <a:spcAft>
                <a:spcPts val="0"/>
              </a:spcAft>
              <a:buSzPts val="1600"/>
              <a:buChar char="•"/>
              <a:defRPr/>
            </a:lvl7pPr>
            <a:lvl8pPr marL="3657600" lvl="7" indent="-330200" algn="l">
              <a:lnSpc>
                <a:spcPct val="100000"/>
              </a:lnSpc>
              <a:spcBef>
                <a:spcPts val="500"/>
              </a:spcBef>
              <a:spcAft>
                <a:spcPts val="0"/>
              </a:spcAft>
              <a:buSzPts val="1600"/>
              <a:buChar char="•"/>
              <a:defRPr/>
            </a:lvl8pPr>
            <a:lvl9pPr marL="4114800" lvl="8" indent="-330200" algn="l">
              <a:lnSpc>
                <a:spcPct val="100000"/>
              </a:lnSpc>
              <a:spcBef>
                <a:spcPts val="500"/>
              </a:spcBef>
              <a:spcAft>
                <a:spcPts val="500"/>
              </a:spcAft>
              <a:buSzPts val="1600"/>
              <a:buChar char="•"/>
              <a:defRPr/>
            </a:lvl9pPr>
          </a:lstStyle>
          <a:p>
            <a:endParaRPr/>
          </a:p>
        </p:txBody>
      </p:sp>
      <p:sp>
        <p:nvSpPr>
          <p:cNvPr id="73" name="Google Shape;73;p9"/>
          <p:cNvSpPr txBox="1">
            <a:spLocks noGrp="1"/>
          </p:cNvSpPr>
          <p:nvPr>
            <p:ph type="body" idx="2"/>
          </p:nvPr>
        </p:nvSpPr>
        <p:spPr>
          <a:xfrm>
            <a:off x="970358" y="2273299"/>
            <a:ext cx="2788800" cy="18288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200"/>
              </a:spcBef>
              <a:spcAft>
                <a:spcPts val="0"/>
              </a:spcAft>
              <a:buSzPts val="1400"/>
              <a:buNone/>
              <a:defRPr sz="1200"/>
            </a:lvl1pPr>
            <a:lvl2pPr marL="914400" lvl="1" indent="-228600" algn="l">
              <a:lnSpc>
                <a:spcPct val="100000"/>
              </a:lnSpc>
              <a:spcBef>
                <a:spcPts val="500"/>
              </a:spcBef>
              <a:spcAft>
                <a:spcPts val="0"/>
              </a:spcAft>
              <a:buSzPts val="1000"/>
              <a:buNone/>
              <a:defRPr sz="900"/>
            </a:lvl2pPr>
            <a:lvl3pPr marL="1371600" lvl="2" indent="-228600" algn="l">
              <a:lnSpc>
                <a:spcPct val="100000"/>
              </a:lnSpc>
              <a:spcBef>
                <a:spcPts val="500"/>
              </a:spcBef>
              <a:spcAft>
                <a:spcPts val="0"/>
              </a:spcAft>
              <a:buSzPts val="900"/>
              <a:buNone/>
              <a:defRPr sz="800"/>
            </a:lvl3pPr>
            <a:lvl4pPr marL="1828800" lvl="3" indent="-228600" algn="l">
              <a:lnSpc>
                <a:spcPct val="100000"/>
              </a:lnSpc>
              <a:spcBef>
                <a:spcPts val="500"/>
              </a:spcBef>
              <a:spcAft>
                <a:spcPts val="0"/>
              </a:spcAft>
              <a:buSzPts val="800"/>
              <a:buNone/>
              <a:defRPr sz="700"/>
            </a:lvl4pPr>
            <a:lvl5pPr marL="2286000" lvl="4" indent="-228600" algn="l">
              <a:lnSpc>
                <a:spcPct val="100000"/>
              </a:lnSpc>
              <a:spcBef>
                <a:spcPts val="500"/>
              </a:spcBef>
              <a:spcAft>
                <a:spcPts val="0"/>
              </a:spcAft>
              <a:buSzPts val="800"/>
              <a:buNone/>
              <a:defRPr sz="700"/>
            </a:lvl5pPr>
            <a:lvl6pPr marL="2743200" lvl="5" indent="-228600" algn="l">
              <a:lnSpc>
                <a:spcPct val="100000"/>
              </a:lnSpc>
              <a:spcBef>
                <a:spcPts val="500"/>
              </a:spcBef>
              <a:spcAft>
                <a:spcPts val="0"/>
              </a:spcAft>
              <a:buSzPts val="800"/>
              <a:buNone/>
              <a:defRPr sz="700"/>
            </a:lvl6pPr>
            <a:lvl7pPr marL="3200400" lvl="6" indent="-228600" algn="l">
              <a:lnSpc>
                <a:spcPct val="100000"/>
              </a:lnSpc>
              <a:spcBef>
                <a:spcPts val="500"/>
              </a:spcBef>
              <a:spcAft>
                <a:spcPts val="0"/>
              </a:spcAft>
              <a:buSzPts val="800"/>
              <a:buNone/>
              <a:defRPr sz="700"/>
            </a:lvl7pPr>
            <a:lvl8pPr marL="3657600" lvl="7" indent="-228600" algn="l">
              <a:lnSpc>
                <a:spcPct val="100000"/>
              </a:lnSpc>
              <a:spcBef>
                <a:spcPts val="500"/>
              </a:spcBef>
              <a:spcAft>
                <a:spcPts val="0"/>
              </a:spcAft>
              <a:buSzPts val="800"/>
              <a:buNone/>
              <a:defRPr sz="700"/>
            </a:lvl8pPr>
            <a:lvl9pPr marL="4114800" lvl="8" indent="-228600" algn="l">
              <a:lnSpc>
                <a:spcPct val="100000"/>
              </a:lnSpc>
              <a:spcBef>
                <a:spcPts val="500"/>
              </a:spcBef>
              <a:spcAft>
                <a:spcPts val="500"/>
              </a:spcAft>
              <a:buSzPts val="800"/>
              <a:buNone/>
              <a:defRPr sz="700"/>
            </a:lvl9pPr>
          </a:lstStyle>
          <a:p>
            <a:endParaRPr/>
          </a:p>
        </p:txBody>
      </p:sp>
      <p:sp>
        <p:nvSpPr>
          <p:cNvPr id="74" name="Google Shape;74;p9"/>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9"/>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9"/>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9"/>
          <p:cNvCxnSpPr/>
          <p:nvPr/>
        </p:nvCxnSpPr>
        <p:spPr>
          <a:xfrm>
            <a:off x="1047127" y="2184400"/>
            <a:ext cx="26358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971549" y="1412874"/>
            <a:ext cx="4681500" cy="10287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rgbClr val="262626"/>
              </a:buClr>
              <a:buSzPts val="2100"/>
              <a:buFont typeface="Garamond"/>
              <a:buNone/>
              <a:defRPr sz="21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0"/>
          <p:cNvSpPr>
            <a:spLocks noGrp="1"/>
          </p:cNvSpPr>
          <p:nvPr>
            <p:ph type="pic" idx="2"/>
          </p:nvPr>
        </p:nvSpPr>
        <p:spPr>
          <a:xfrm>
            <a:off x="6071123" y="781050"/>
            <a:ext cx="2297400" cy="35814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00000"/>
              </a:lnSpc>
              <a:spcBef>
                <a:spcPts val="2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1pPr>
            <a:lvl2pPr marR="0" lvl="1"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2pPr>
            <a:lvl3pPr marR="0" lvl="2"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3pPr>
            <a:lvl4pPr marR="0" lvl="3"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4pPr>
            <a:lvl5pPr marR="0" lvl="4"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5pPr>
            <a:lvl6pPr marR="0" lvl="5"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6pPr>
            <a:lvl7pPr marR="0" lvl="6"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7pPr>
            <a:lvl8pPr marR="0" lvl="7" algn="l" rtl="0">
              <a:lnSpc>
                <a:spcPct val="100000"/>
              </a:lnSpc>
              <a:spcBef>
                <a:spcPts val="500"/>
              </a:spcBef>
              <a:spcAft>
                <a:spcPts val="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8pPr>
            <a:lvl9pPr marR="0" lvl="8" algn="l" rtl="0">
              <a:lnSpc>
                <a:spcPct val="100000"/>
              </a:lnSpc>
              <a:spcBef>
                <a:spcPts val="500"/>
              </a:spcBef>
              <a:spcAft>
                <a:spcPts val="500"/>
              </a:spcAft>
              <a:buClr>
                <a:schemeClr val="accent1"/>
              </a:buClr>
              <a:buSzPts val="1400"/>
              <a:buFont typeface="Arial"/>
              <a:buNone/>
              <a:defRPr sz="1200" b="0" i="0" u="none" strike="noStrike" cap="none">
                <a:solidFill>
                  <a:srgbClr val="262626"/>
                </a:solidFill>
                <a:latin typeface="Garamond"/>
                <a:ea typeface="Garamond"/>
                <a:cs typeface="Garamond"/>
                <a:sym typeface="Garamond"/>
              </a:defRPr>
            </a:lvl9pPr>
          </a:lstStyle>
          <a:p>
            <a:endParaRPr/>
          </a:p>
        </p:txBody>
      </p:sp>
      <p:sp>
        <p:nvSpPr>
          <p:cNvPr id="81" name="Google Shape;81;p10"/>
          <p:cNvSpPr txBox="1">
            <a:spLocks noGrp="1"/>
          </p:cNvSpPr>
          <p:nvPr>
            <p:ph type="body" idx="1"/>
          </p:nvPr>
        </p:nvSpPr>
        <p:spPr>
          <a:xfrm>
            <a:off x="971549" y="2441574"/>
            <a:ext cx="4681500" cy="1371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300"/>
              </a:spcBef>
              <a:spcAft>
                <a:spcPts val="0"/>
              </a:spcAft>
              <a:buSzPts val="1600"/>
              <a:buNone/>
              <a:defRPr sz="1400"/>
            </a:lvl1pPr>
            <a:lvl2pPr marL="914400" lvl="1" indent="-228600" algn="l">
              <a:lnSpc>
                <a:spcPct val="100000"/>
              </a:lnSpc>
              <a:spcBef>
                <a:spcPts val="500"/>
              </a:spcBef>
              <a:spcAft>
                <a:spcPts val="0"/>
              </a:spcAft>
              <a:buSzPts val="1000"/>
              <a:buNone/>
              <a:defRPr sz="900"/>
            </a:lvl2pPr>
            <a:lvl3pPr marL="1371600" lvl="2" indent="-228600" algn="l">
              <a:lnSpc>
                <a:spcPct val="100000"/>
              </a:lnSpc>
              <a:spcBef>
                <a:spcPts val="500"/>
              </a:spcBef>
              <a:spcAft>
                <a:spcPts val="0"/>
              </a:spcAft>
              <a:buSzPts val="900"/>
              <a:buNone/>
              <a:defRPr sz="800"/>
            </a:lvl3pPr>
            <a:lvl4pPr marL="1828800" lvl="3" indent="-228600" algn="l">
              <a:lnSpc>
                <a:spcPct val="100000"/>
              </a:lnSpc>
              <a:spcBef>
                <a:spcPts val="500"/>
              </a:spcBef>
              <a:spcAft>
                <a:spcPts val="0"/>
              </a:spcAft>
              <a:buSzPts val="800"/>
              <a:buNone/>
              <a:defRPr sz="700"/>
            </a:lvl4pPr>
            <a:lvl5pPr marL="2286000" lvl="4" indent="-228600" algn="l">
              <a:lnSpc>
                <a:spcPct val="100000"/>
              </a:lnSpc>
              <a:spcBef>
                <a:spcPts val="500"/>
              </a:spcBef>
              <a:spcAft>
                <a:spcPts val="0"/>
              </a:spcAft>
              <a:buSzPts val="800"/>
              <a:buNone/>
              <a:defRPr sz="700"/>
            </a:lvl5pPr>
            <a:lvl6pPr marL="2743200" lvl="5" indent="-228600" algn="l">
              <a:lnSpc>
                <a:spcPct val="100000"/>
              </a:lnSpc>
              <a:spcBef>
                <a:spcPts val="500"/>
              </a:spcBef>
              <a:spcAft>
                <a:spcPts val="0"/>
              </a:spcAft>
              <a:buSzPts val="800"/>
              <a:buNone/>
              <a:defRPr sz="700"/>
            </a:lvl6pPr>
            <a:lvl7pPr marL="3200400" lvl="6" indent="-228600" algn="l">
              <a:lnSpc>
                <a:spcPct val="100000"/>
              </a:lnSpc>
              <a:spcBef>
                <a:spcPts val="500"/>
              </a:spcBef>
              <a:spcAft>
                <a:spcPts val="0"/>
              </a:spcAft>
              <a:buSzPts val="800"/>
              <a:buNone/>
              <a:defRPr sz="700"/>
            </a:lvl7pPr>
            <a:lvl8pPr marL="3657600" lvl="7" indent="-228600" algn="l">
              <a:lnSpc>
                <a:spcPct val="100000"/>
              </a:lnSpc>
              <a:spcBef>
                <a:spcPts val="500"/>
              </a:spcBef>
              <a:spcAft>
                <a:spcPts val="0"/>
              </a:spcAft>
              <a:buSzPts val="800"/>
              <a:buNone/>
              <a:defRPr sz="700"/>
            </a:lvl8pPr>
            <a:lvl9pPr marL="4114800" lvl="8" indent="-228600" algn="l">
              <a:lnSpc>
                <a:spcPct val="100000"/>
              </a:lnSpc>
              <a:spcBef>
                <a:spcPts val="500"/>
              </a:spcBef>
              <a:spcAft>
                <a:spcPts val="500"/>
              </a:spcAft>
              <a:buSzPts val="800"/>
              <a:buNone/>
              <a:defRPr sz="700"/>
            </a:lvl9pPr>
          </a:lstStyle>
          <a:p>
            <a:endParaRPr/>
          </a:p>
        </p:txBody>
      </p:sp>
      <p:sp>
        <p:nvSpPr>
          <p:cNvPr id="82" name="Google Shape;82;p10"/>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0"/>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0"/>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02" y="0"/>
            <a:ext cx="9172472" cy="5142161"/>
            <a:chOff x="-15736" y="0"/>
            <a:chExt cx="12229962" cy="6856215"/>
          </a:xfrm>
        </p:grpSpPr>
        <p:pic>
          <p:nvPicPr>
            <p:cNvPr id="7" name="Google Shape;7;p1" descr="HD-PanelContent.png"/>
            <p:cNvPicPr preferRelativeResize="0"/>
            <p:nvPr/>
          </p:nvPicPr>
          <p:blipFill rotWithShape="1">
            <a:blip r:embed="rId22">
              <a:alphaModFix/>
            </a:blip>
            <a:srcRect/>
            <a:stretch/>
          </p:blipFill>
          <p:spPr>
            <a:xfrm>
              <a:off x="0" y="0"/>
              <a:ext cx="12188827" cy="6856215"/>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 name="Google Shape;9;p1" descr="HDRibbonContent-UniformTrim.png"/>
            <p:cNvPicPr preferRelativeResize="0"/>
            <p:nvPr/>
          </p:nvPicPr>
          <p:blipFill rotWithShape="1">
            <a:blip r:embed="rId23">
              <a:alphaModFix/>
            </a:blip>
            <a:srcRect/>
            <a:stretch/>
          </p:blipFill>
          <p:spPr>
            <a:xfrm>
              <a:off x="-15736" y="3153832"/>
              <a:ext cx="777240" cy="606425"/>
            </a:xfrm>
            <a:prstGeom prst="rect">
              <a:avLst/>
            </a:prstGeom>
            <a:noFill/>
            <a:ln>
              <a:noFill/>
            </a:ln>
          </p:spPr>
        </p:pic>
        <p:pic>
          <p:nvPicPr>
            <p:cNvPr id="10" name="Google Shape;10;p1" descr="HDRibbonContent-UniformTrim.png"/>
            <p:cNvPicPr preferRelativeResize="0"/>
            <p:nvPr/>
          </p:nvPicPr>
          <p:blipFill rotWithShape="1">
            <a:blip r:embed="rId23">
              <a:alphaModFix/>
            </a:blip>
            <a:srcRect/>
            <a:stretch/>
          </p:blipFill>
          <p:spPr>
            <a:xfrm>
              <a:off x="11436986" y="3153832"/>
              <a:ext cx="777240" cy="606425"/>
            </a:xfrm>
            <a:prstGeom prst="rect">
              <a:avLst/>
            </a:prstGeom>
            <a:noFill/>
            <a:ln>
              <a:noFill/>
            </a:ln>
          </p:spPr>
        </p:pic>
      </p:grpSp>
      <p:sp>
        <p:nvSpPr>
          <p:cNvPr id="11" name="Google Shape;11;p1"/>
          <p:cNvSpPr txBox="1">
            <a:spLocks noGrp="1"/>
          </p:cNvSpPr>
          <p:nvPr>
            <p:ph type="title"/>
          </p:nvPr>
        </p:nvSpPr>
        <p:spPr>
          <a:xfrm>
            <a:off x="971551" y="736599"/>
            <a:ext cx="7200900" cy="9780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262626"/>
              </a:buClr>
              <a:buSzPts val="3300"/>
              <a:buFont typeface="Garamond"/>
              <a:buNone/>
              <a:defRPr sz="33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971551" y="1917699"/>
            <a:ext cx="7200900" cy="2489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accent1"/>
              </a:buClr>
              <a:buSzPts val="2100"/>
              <a:buFont typeface="Arial"/>
              <a:buChar char="•"/>
              <a:defRPr sz="1800" b="0" i="0" u="none" strike="noStrike" cap="none">
                <a:solidFill>
                  <a:srgbClr val="262626"/>
                </a:solidFill>
                <a:latin typeface="Garamond"/>
                <a:ea typeface="Garamond"/>
                <a:cs typeface="Garamond"/>
                <a:sym typeface="Garamond"/>
              </a:defRPr>
            </a:lvl1pPr>
            <a:lvl2pPr marL="914400" marR="0" lvl="1" indent="-336550" algn="l" rtl="0">
              <a:lnSpc>
                <a:spcPct val="100000"/>
              </a:lnSpc>
              <a:spcBef>
                <a:spcPts val="500"/>
              </a:spcBef>
              <a:spcAft>
                <a:spcPts val="0"/>
              </a:spcAft>
              <a:buClr>
                <a:schemeClr val="accent1"/>
              </a:buClr>
              <a:buSzPts val="1700"/>
              <a:buFont typeface="Arial"/>
              <a:buChar char="•"/>
              <a:defRPr sz="1500" b="0" i="0" u="none" strike="noStrike" cap="none">
                <a:solidFill>
                  <a:srgbClr val="262626"/>
                </a:solidFill>
                <a:latin typeface="Garamond"/>
                <a:ea typeface="Garamond"/>
                <a:cs typeface="Garamond"/>
                <a:sym typeface="Garamond"/>
              </a:defRPr>
            </a:lvl2pPr>
            <a:lvl3pPr marL="1371600" marR="0" lvl="2" indent="-330200" algn="l" rtl="0">
              <a:lnSpc>
                <a:spcPct val="100000"/>
              </a:lnSpc>
              <a:spcBef>
                <a:spcPts val="500"/>
              </a:spcBef>
              <a:spcAft>
                <a:spcPts val="0"/>
              </a:spcAft>
              <a:buClr>
                <a:schemeClr val="accent1"/>
              </a:buClr>
              <a:buSzPts val="1600"/>
              <a:buFont typeface="Arial"/>
              <a:buChar char="•"/>
              <a:defRPr sz="1400" b="0" i="0" u="none" strike="noStrike" cap="none">
                <a:solidFill>
                  <a:srgbClr val="262626"/>
                </a:solidFill>
                <a:latin typeface="Garamond"/>
                <a:ea typeface="Garamond"/>
                <a:cs typeface="Garamond"/>
                <a:sym typeface="Garamond"/>
              </a:defRPr>
            </a:lvl3pPr>
            <a:lvl4pPr marL="1828800" marR="0" lvl="3" indent="-317500" algn="l" rtl="0">
              <a:lnSpc>
                <a:spcPct val="100000"/>
              </a:lnSpc>
              <a:spcBef>
                <a:spcPts val="500"/>
              </a:spcBef>
              <a:spcAft>
                <a:spcPts val="0"/>
              </a:spcAft>
              <a:buClr>
                <a:schemeClr val="accent1"/>
              </a:buClr>
              <a:buSzPts val="1400"/>
              <a:buFont typeface="Arial"/>
              <a:buChar char="•"/>
              <a:defRPr sz="1200" b="0" i="0" u="none" strike="noStrike" cap="none">
                <a:solidFill>
                  <a:srgbClr val="262626"/>
                </a:solidFill>
                <a:latin typeface="Garamond"/>
                <a:ea typeface="Garamond"/>
                <a:cs typeface="Garamond"/>
                <a:sym typeface="Garamond"/>
              </a:defRPr>
            </a:lvl4pPr>
            <a:lvl5pPr marL="2286000" marR="0" lvl="4" indent="-304800" algn="l" rtl="0">
              <a:lnSpc>
                <a:spcPct val="100000"/>
              </a:lnSpc>
              <a:spcBef>
                <a:spcPts val="500"/>
              </a:spcBef>
              <a:spcAft>
                <a:spcPts val="0"/>
              </a:spcAft>
              <a:buClr>
                <a:schemeClr val="accent1"/>
              </a:buClr>
              <a:buSzPts val="1200"/>
              <a:buFont typeface="Arial"/>
              <a:buChar char="•"/>
              <a:defRPr sz="1100" b="0" i="0" u="none" strike="noStrike" cap="none">
                <a:solidFill>
                  <a:srgbClr val="262626"/>
                </a:solidFill>
                <a:latin typeface="Garamond"/>
                <a:ea typeface="Garamond"/>
                <a:cs typeface="Garamond"/>
                <a:sym typeface="Garamond"/>
              </a:defRPr>
            </a:lvl5pPr>
            <a:lvl6pPr marL="2743200" marR="0" lvl="5" indent="-304800" algn="l" rtl="0">
              <a:lnSpc>
                <a:spcPct val="100000"/>
              </a:lnSpc>
              <a:spcBef>
                <a:spcPts val="500"/>
              </a:spcBef>
              <a:spcAft>
                <a:spcPts val="0"/>
              </a:spcAft>
              <a:buClr>
                <a:schemeClr val="accent1"/>
              </a:buClr>
              <a:buSzPts val="1200"/>
              <a:buFont typeface="Arial"/>
              <a:buChar char="•"/>
              <a:defRPr sz="1100" b="0" i="0" u="none" strike="noStrike" cap="none">
                <a:solidFill>
                  <a:srgbClr val="262626"/>
                </a:solidFill>
                <a:latin typeface="Garamond"/>
                <a:ea typeface="Garamond"/>
                <a:cs typeface="Garamond"/>
                <a:sym typeface="Garamond"/>
              </a:defRPr>
            </a:lvl6pPr>
            <a:lvl7pPr marL="3200400" marR="0" lvl="6" indent="-304800" algn="l" rtl="0">
              <a:lnSpc>
                <a:spcPct val="100000"/>
              </a:lnSpc>
              <a:spcBef>
                <a:spcPts val="500"/>
              </a:spcBef>
              <a:spcAft>
                <a:spcPts val="0"/>
              </a:spcAft>
              <a:buClr>
                <a:schemeClr val="accent1"/>
              </a:buClr>
              <a:buSzPts val="1200"/>
              <a:buFont typeface="Arial"/>
              <a:buChar char="•"/>
              <a:defRPr sz="1100" b="0" i="0" u="none" strike="noStrike" cap="none">
                <a:solidFill>
                  <a:srgbClr val="262626"/>
                </a:solidFill>
                <a:latin typeface="Garamond"/>
                <a:ea typeface="Garamond"/>
                <a:cs typeface="Garamond"/>
                <a:sym typeface="Garamond"/>
              </a:defRPr>
            </a:lvl7pPr>
            <a:lvl8pPr marL="3657600" marR="0" lvl="7" indent="-304800" algn="l" rtl="0">
              <a:lnSpc>
                <a:spcPct val="100000"/>
              </a:lnSpc>
              <a:spcBef>
                <a:spcPts val="500"/>
              </a:spcBef>
              <a:spcAft>
                <a:spcPts val="0"/>
              </a:spcAft>
              <a:buClr>
                <a:schemeClr val="accent1"/>
              </a:buClr>
              <a:buSzPts val="1200"/>
              <a:buFont typeface="Arial"/>
              <a:buChar char="•"/>
              <a:defRPr sz="1100" b="0" i="0" u="none" strike="noStrike" cap="none">
                <a:solidFill>
                  <a:srgbClr val="262626"/>
                </a:solidFill>
                <a:latin typeface="Garamond"/>
                <a:ea typeface="Garamond"/>
                <a:cs typeface="Garamond"/>
                <a:sym typeface="Garamond"/>
              </a:defRPr>
            </a:lvl8pPr>
            <a:lvl9pPr marL="4114800" marR="0" lvl="8" indent="-304800" algn="l" rtl="0">
              <a:lnSpc>
                <a:spcPct val="100000"/>
              </a:lnSpc>
              <a:spcBef>
                <a:spcPts val="500"/>
              </a:spcBef>
              <a:spcAft>
                <a:spcPts val="500"/>
              </a:spcAft>
              <a:buClr>
                <a:schemeClr val="accent1"/>
              </a:buClr>
              <a:buSzPts val="1200"/>
              <a:buFont typeface="Arial"/>
              <a:buChar char="•"/>
              <a:defRPr sz="1100" b="0" i="0" u="none" strike="noStrike" cap="none">
                <a:solidFill>
                  <a:srgbClr val="262626"/>
                </a:solidFill>
                <a:latin typeface="Garamond"/>
                <a:ea typeface="Garamond"/>
                <a:cs typeface="Garamond"/>
                <a:sym typeface="Garamond"/>
              </a:defRPr>
            </a:lvl9pPr>
          </a:lstStyle>
          <a:p>
            <a:endParaRPr/>
          </a:p>
        </p:txBody>
      </p:sp>
      <p:sp>
        <p:nvSpPr>
          <p:cNvPr id="13" name="Google Shape;13;p1"/>
          <p:cNvSpPr txBox="1">
            <a:spLocks noGrp="1"/>
          </p:cNvSpPr>
          <p:nvPr>
            <p:ph type="dt" idx="10"/>
          </p:nvPr>
        </p:nvSpPr>
        <p:spPr>
          <a:xfrm>
            <a:off x="6508126" y="4476750"/>
            <a:ext cx="1200000" cy="2094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ftr" idx="11"/>
          </p:nvPr>
        </p:nvSpPr>
        <p:spPr>
          <a:xfrm>
            <a:off x="971551" y="4476750"/>
            <a:ext cx="5479500" cy="209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aramond"/>
                <a:ea typeface="Garamond"/>
                <a:cs typeface="Garamond"/>
                <a:sym typeface="Garamond"/>
              </a:defRPr>
            </a:lvl9pPr>
          </a:lstStyle>
          <a:p>
            <a:endParaRPr/>
          </a:p>
        </p:txBody>
      </p:sp>
      <p:sp>
        <p:nvSpPr>
          <p:cNvPr id="15" name="Google Shape;15;p1"/>
          <p:cNvSpPr txBox="1">
            <a:spLocks noGrp="1"/>
          </p:cNvSpPr>
          <p:nvPr>
            <p:ph type="sldNum" idx="12"/>
          </p:nvPr>
        </p:nvSpPr>
        <p:spPr>
          <a:xfrm>
            <a:off x="7765426" y="4476750"/>
            <a:ext cx="407100" cy="209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msfinancialaid.or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3FE2E79B-65E0-4806-848B-83C6DE7EF70A}"/>
              </a:ext>
            </a:extLst>
          </p:cNvPr>
          <p:cNvSpPr>
            <a:spLocks noGrp="1"/>
          </p:cNvSpPr>
          <p:nvPr>
            <p:ph type="title"/>
          </p:nvPr>
        </p:nvSpPr>
        <p:spPr/>
        <p:txBody>
          <a:bodyPr/>
          <a:lstStyle/>
          <a:p>
            <a:r>
              <a:rPr lang="en-US" dirty="0"/>
              <a:t>Opening Slide to College</a:t>
            </a:r>
            <a:r>
              <a:rPr lang="en-US" baseline="0" dirty="0"/>
              <a:t> Road Trip</a:t>
            </a:r>
            <a:endParaRPr lang="en-US" dirty="0"/>
          </a:p>
        </p:txBody>
      </p:sp>
      <p:pic>
        <p:nvPicPr>
          <p:cNvPr id="162" name="Google Shape;162;p21" descr="Six people riding in a car together posing for a picture with a pig. The vehicle has &quot;College Road Trip&quot; printed on it. "/>
          <p:cNvPicPr preferRelativeResize="0"/>
          <p:nvPr/>
        </p:nvPicPr>
        <p:blipFill rotWithShape="1">
          <a:blip r:embed="rId3">
            <a:alphaModFix/>
          </a:blip>
          <a:srcRect t="12724" r="2391" b="13124"/>
          <a:stretch/>
        </p:blipFill>
        <p:spPr>
          <a:xfrm>
            <a:off x="924587" y="493575"/>
            <a:ext cx="7294825" cy="415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EB Garamond"/>
                <a:ea typeface="EB Garamond"/>
                <a:cs typeface="EB Garamond"/>
                <a:sym typeface="EB Garamond"/>
              </a:rPr>
              <a:t>Steps to Transfer Tax Information</a:t>
            </a:r>
            <a:endParaRPr>
              <a:latin typeface="EB Garamond"/>
              <a:ea typeface="EB Garamond"/>
              <a:cs typeface="EB Garamond"/>
              <a:sym typeface="EB Garamond"/>
            </a:endParaRPr>
          </a:p>
        </p:txBody>
      </p:sp>
      <p:sp>
        <p:nvSpPr>
          <p:cNvPr id="230" name="Google Shape;230;p30"/>
          <p:cNvSpPr txBox="1">
            <a:spLocks noGrp="1"/>
          </p:cNvSpPr>
          <p:nvPr>
            <p:ph type="body" idx="1"/>
          </p:nvPr>
        </p:nvSpPr>
        <p:spPr>
          <a:xfrm>
            <a:off x="474175" y="1322025"/>
            <a:ext cx="5080800" cy="3408000"/>
          </a:xfrm>
          <a:prstGeom prst="rect">
            <a:avLst/>
          </a:prstGeom>
        </p:spPr>
        <p:txBody>
          <a:bodyPr spcFirstLastPara="1" wrap="square" lIns="68575" tIns="34275" rIns="68575" bIns="34275" anchor="ctr" anchorCtr="0">
            <a:noAutofit/>
          </a:bodyPr>
          <a:lstStyle/>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1. Log in to your current FAFSA form or start a new application at fafsa.gov.</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2. In the finances section of the online form, you will see a “Link to IRS” button if you are eligible to use the IRS DRT.</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3. Click the “Link to IRS” button and log in with your FSA ID to be transferred to the IRS to retrieve your info.</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4. Once at the IRS site, enter your information exactly as it appears on your federal income tax return and click the “Submit” button.</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5. Check the “Transfer My Tax Information into the FAFSA form” box, and click the “Transfer Now” button.</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6. You will know that your federal tax return information has been successfully transferred because the words “Transferred from the IRS” will display in place of the IRS information in your FAFSA form</a:t>
            </a:r>
            <a:endParaRPr sz="1200" b="1" dirty="0">
              <a:solidFill>
                <a:schemeClr val="dk1"/>
              </a:solidFill>
              <a:latin typeface="EB Garamond"/>
              <a:ea typeface="EB Garamond"/>
              <a:cs typeface="EB Garamond"/>
              <a:sym typeface="EB Garamond"/>
            </a:endParaRPr>
          </a:p>
          <a:p>
            <a:pPr marL="342900" lvl="0" indent="0" algn="l" rtl="0">
              <a:lnSpc>
                <a:spcPct val="115000"/>
              </a:lnSpc>
              <a:spcBef>
                <a:spcPts val="0"/>
              </a:spcBef>
              <a:spcAft>
                <a:spcPts val="0"/>
              </a:spcAft>
              <a:buNone/>
            </a:pPr>
            <a:r>
              <a:rPr lang="en" sz="1200" b="1" dirty="0">
                <a:solidFill>
                  <a:schemeClr val="dk1"/>
                </a:solidFill>
                <a:latin typeface="EB Garamond"/>
                <a:ea typeface="EB Garamond"/>
                <a:cs typeface="EB Garamond"/>
                <a:sym typeface="EB Garamond"/>
              </a:rPr>
              <a:t>While scrolling through the application.</a:t>
            </a:r>
            <a:endParaRPr sz="1500" b="1" dirty="0">
              <a:solidFill>
                <a:schemeClr val="dk1"/>
              </a:solidFill>
              <a:latin typeface="EB Garamond"/>
              <a:ea typeface="EB Garamond"/>
              <a:cs typeface="EB Garamond"/>
              <a:sym typeface="EB Garamond"/>
            </a:endParaRPr>
          </a:p>
          <a:p>
            <a:pPr marL="685800" lvl="0" indent="0" algn="l" rtl="0">
              <a:spcBef>
                <a:spcPts val="400"/>
              </a:spcBef>
              <a:spcAft>
                <a:spcPts val="0"/>
              </a:spcAft>
              <a:buNone/>
            </a:pPr>
            <a:endParaRPr sz="1400" dirty="0">
              <a:solidFill>
                <a:schemeClr val="dk1"/>
              </a:solidFill>
              <a:latin typeface="EB Garamond"/>
              <a:ea typeface="EB Garamond"/>
              <a:cs typeface="EB Garamond"/>
              <a:sym typeface="EB Garamond"/>
            </a:endParaRPr>
          </a:p>
        </p:txBody>
      </p:sp>
      <p:pic>
        <p:nvPicPr>
          <p:cNvPr id="231" name="Google Shape;231;p30" descr="Two stacks of money wrapped in a gold band. "/>
          <p:cNvPicPr preferRelativeResize="0"/>
          <p:nvPr/>
        </p:nvPicPr>
        <p:blipFill rotWithShape="1">
          <a:blip r:embed="rId3">
            <a:alphaModFix/>
          </a:blip>
          <a:srcRect l="16979" t="16146" r="16979" b="19474"/>
          <a:stretch/>
        </p:blipFill>
        <p:spPr>
          <a:xfrm>
            <a:off x="6114175" y="2434549"/>
            <a:ext cx="2641925" cy="2575400"/>
          </a:xfrm>
          <a:prstGeom prst="rect">
            <a:avLst/>
          </a:prstGeom>
          <a:noFill/>
          <a:ln>
            <a:noFill/>
          </a:ln>
        </p:spPr>
      </p:pic>
      <p:pic>
        <p:nvPicPr>
          <p:cNvPr id="232" name="Google Shape;232;p30" descr="A money symbol wearing a graduation hat. "/>
          <p:cNvPicPr preferRelativeResize="0"/>
          <p:nvPr/>
        </p:nvPicPr>
        <p:blipFill>
          <a:blip r:embed="rId4">
            <a:alphaModFix/>
          </a:blip>
          <a:stretch>
            <a:fillRect/>
          </a:stretch>
        </p:blipFill>
        <p:spPr>
          <a:xfrm>
            <a:off x="5194550" y="1144125"/>
            <a:ext cx="1914475" cy="19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1" descr="Example of questions 36-39 of the FAFSA. "/>
          <p:cNvPicPr preferRelativeResize="0"/>
          <p:nvPr/>
        </p:nvPicPr>
        <p:blipFill>
          <a:blip r:embed="rId3">
            <a:alphaModFix/>
          </a:blip>
          <a:stretch>
            <a:fillRect/>
          </a:stretch>
        </p:blipFill>
        <p:spPr>
          <a:xfrm>
            <a:off x="647700" y="1400175"/>
            <a:ext cx="7848600" cy="2343150"/>
          </a:xfrm>
          <a:prstGeom prst="rect">
            <a:avLst/>
          </a:prstGeom>
          <a:noFill/>
          <a:ln>
            <a:noFill/>
          </a:ln>
        </p:spPr>
      </p:pic>
      <p:sp>
        <p:nvSpPr>
          <p:cNvPr id="2" name="Title 1">
            <a:extLst>
              <a:ext uri="{FF2B5EF4-FFF2-40B4-BE49-F238E27FC236}">
                <a16:creationId xmlns:a16="http://schemas.microsoft.com/office/drawing/2014/main" id="{D014E440-46DE-4C5C-8A2E-8B3E20398DBB}"/>
              </a:ext>
            </a:extLst>
          </p:cNvPr>
          <p:cNvSpPr>
            <a:spLocks noGrp="1"/>
          </p:cNvSpPr>
          <p:nvPr>
            <p:ph type="title" idx="4294967295"/>
          </p:nvPr>
        </p:nvSpPr>
        <p:spPr/>
        <p:txBody>
          <a:bodyPr/>
          <a:lstStyle/>
          <a:p>
            <a:r>
              <a:rPr lang="en-US" dirty="0"/>
              <a:t>Example of FAFSA 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Finishing the FAFSA</a:t>
            </a:r>
            <a:endParaRPr b="1" dirty="0"/>
          </a:p>
          <a:p>
            <a:pPr marL="0" lvl="0" indent="0" algn="ctr" rtl="0">
              <a:spcBef>
                <a:spcPts val="0"/>
              </a:spcBef>
              <a:spcAft>
                <a:spcPts val="0"/>
              </a:spcAft>
              <a:buClr>
                <a:schemeClr val="dk1"/>
              </a:buClr>
              <a:buSzPts val="1100"/>
              <a:buFont typeface="Arial"/>
              <a:buNone/>
            </a:pPr>
            <a:r>
              <a:rPr lang="en" sz="1400" b="1" dirty="0">
                <a:solidFill>
                  <a:srgbClr val="3C4043"/>
                </a:solidFill>
                <a:highlight>
                  <a:schemeClr val="lt1"/>
                </a:highlight>
                <a:latin typeface="Roboto"/>
                <a:ea typeface="Roboto"/>
                <a:cs typeface="Roboto"/>
                <a:sym typeface="Roboto"/>
              </a:rPr>
              <a:t>— Dressing for the Occasion —</a:t>
            </a:r>
            <a:endParaRPr b="1" dirty="0"/>
          </a:p>
        </p:txBody>
      </p:sp>
      <p:sp>
        <p:nvSpPr>
          <p:cNvPr id="243" name="Google Shape;243;p32"/>
          <p:cNvSpPr txBox="1">
            <a:spLocks noGrp="1"/>
          </p:cNvSpPr>
          <p:nvPr>
            <p:ph type="body" idx="1"/>
          </p:nvPr>
        </p:nvSpPr>
        <p:spPr>
          <a:xfrm>
            <a:off x="387900" y="1634925"/>
            <a:ext cx="4690800" cy="3078900"/>
          </a:xfrm>
          <a:prstGeom prst="rect">
            <a:avLst/>
          </a:prstGeom>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Include schools that you are interested in attending in the school selection section. (You can add up to 10 schools at a time.) </a:t>
            </a:r>
            <a:endParaRPr sz="1500" b="1">
              <a:solidFill>
                <a:schemeClr val="dk1"/>
              </a:solidFill>
              <a:latin typeface="EB Garamond"/>
              <a:ea typeface="EB Garamond"/>
              <a:cs typeface="EB Garamond"/>
              <a:sym typeface="EB Garamond"/>
            </a:endParaRPr>
          </a:p>
          <a:p>
            <a:pPr marL="457200" lvl="0" indent="0" algn="l" rtl="0">
              <a:lnSpc>
                <a:spcPct val="115000"/>
              </a:lnSpc>
              <a:spcBef>
                <a:spcPts val="0"/>
              </a:spcBef>
              <a:spcAft>
                <a:spcPts val="0"/>
              </a:spcAft>
              <a:buNone/>
            </a:pPr>
            <a:endParaRPr sz="1500" b="1">
              <a:solidFill>
                <a:schemeClr val="dk1"/>
              </a:solidFill>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Provide an electronic signature through both parent and student  fafsa accounts. </a:t>
            </a:r>
            <a:endParaRPr sz="1500" b="1">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500" b="1">
              <a:solidFill>
                <a:schemeClr val="dk1"/>
              </a:solidFill>
              <a:latin typeface="EB Garamond"/>
              <a:ea typeface="EB Garamond"/>
              <a:cs typeface="EB Garamond"/>
              <a:sym typeface="EB Garamond"/>
            </a:endParaRPr>
          </a:p>
          <a:p>
            <a:pPr marL="457200" lvl="0" indent="-361950" algn="l" rtl="0">
              <a:lnSpc>
                <a:spcPct val="115000"/>
              </a:lnSpc>
              <a:spcBef>
                <a:spcPts val="0"/>
              </a:spcBef>
              <a:spcAft>
                <a:spcPts val="0"/>
              </a:spcAft>
              <a:buClr>
                <a:schemeClr val="dk1"/>
              </a:buClr>
              <a:buSzPts val="2100"/>
              <a:buFont typeface="EB Garamond"/>
              <a:buChar char="•"/>
            </a:pPr>
            <a:r>
              <a:rPr lang="en" sz="1500" b="1">
                <a:solidFill>
                  <a:schemeClr val="dk1"/>
                </a:solidFill>
                <a:latin typeface="EB Garamond"/>
                <a:ea typeface="EB Garamond"/>
                <a:cs typeface="EB Garamond"/>
                <a:sym typeface="EB Garamond"/>
              </a:rPr>
              <a:t>Expected Family Contribution or EFC is shown</a:t>
            </a:r>
            <a:r>
              <a:rPr lang="en" sz="1300">
                <a:solidFill>
                  <a:schemeClr val="dk1"/>
                </a:solidFill>
                <a:latin typeface="EB Garamond"/>
                <a:ea typeface="EB Garamond"/>
                <a:cs typeface="EB Garamond"/>
                <a:sym typeface="EB Garamond"/>
              </a:rPr>
              <a:t> </a:t>
            </a:r>
            <a:endParaRPr sz="1300">
              <a:solidFill>
                <a:schemeClr val="dk1"/>
              </a:solidFill>
              <a:latin typeface="EB Garamond"/>
              <a:ea typeface="EB Garamond"/>
              <a:cs typeface="EB Garamond"/>
              <a:sym typeface="EB Garamond"/>
            </a:endParaRPr>
          </a:p>
          <a:p>
            <a:pPr marL="457200" lvl="0" indent="0" algn="l" rtl="0">
              <a:lnSpc>
                <a:spcPct val="115000"/>
              </a:lnSpc>
              <a:spcBef>
                <a:spcPts val="0"/>
              </a:spcBef>
              <a:spcAft>
                <a:spcPts val="0"/>
              </a:spcAft>
              <a:buNone/>
            </a:pPr>
            <a:endParaRPr sz="1500" b="1">
              <a:solidFill>
                <a:schemeClr val="dk1"/>
              </a:solidFill>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Estimated Pell Grant and Loan Amounts are given</a:t>
            </a:r>
            <a:endParaRPr sz="1500" b="1">
              <a:solidFill>
                <a:schemeClr val="dk1"/>
              </a:solidFill>
              <a:latin typeface="EB Garamond"/>
              <a:ea typeface="EB Garamond"/>
              <a:cs typeface="EB Garamond"/>
              <a:sym typeface="EB Garamond"/>
            </a:endParaRPr>
          </a:p>
        </p:txBody>
      </p:sp>
      <p:pic>
        <p:nvPicPr>
          <p:cNvPr id="244" name="Google Shape;244;p32" descr="Blue jeans. "/>
          <p:cNvPicPr preferRelativeResize="0"/>
          <p:nvPr/>
        </p:nvPicPr>
        <p:blipFill>
          <a:blip r:embed="rId3">
            <a:alphaModFix/>
          </a:blip>
          <a:stretch>
            <a:fillRect/>
          </a:stretch>
        </p:blipFill>
        <p:spPr>
          <a:xfrm>
            <a:off x="6722244" y="2741925"/>
            <a:ext cx="1892475" cy="1971900"/>
          </a:xfrm>
          <a:prstGeom prst="rect">
            <a:avLst/>
          </a:prstGeom>
          <a:noFill/>
          <a:ln>
            <a:noFill/>
          </a:ln>
        </p:spPr>
      </p:pic>
      <p:pic>
        <p:nvPicPr>
          <p:cNvPr id="245" name="Google Shape;245;p32" descr="A green sweater. "/>
          <p:cNvPicPr preferRelativeResize="0"/>
          <p:nvPr/>
        </p:nvPicPr>
        <p:blipFill>
          <a:blip r:embed="rId4">
            <a:alphaModFix/>
          </a:blip>
          <a:stretch>
            <a:fillRect/>
          </a:stretch>
        </p:blipFill>
        <p:spPr>
          <a:xfrm>
            <a:off x="5078674" y="1211275"/>
            <a:ext cx="1528701" cy="1420375"/>
          </a:xfrm>
          <a:prstGeom prst="rect">
            <a:avLst/>
          </a:prstGeom>
          <a:noFill/>
          <a:ln>
            <a:noFill/>
          </a:ln>
        </p:spPr>
      </p:pic>
      <p:pic>
        <p:nvPicPr>
          <p:cNvPr id="246" name="Google Shape;246;p32" descr="A light green button up shirt. "/>
          <p:cNvPicPr preferRelativeResize="0"/>
          <p:nvPr/>
        </p:nvPicPr>
        <p:blipFill>
          <a:blip r:embed="rId5">
            <a:alphaModFix/>
          </a:blip>
          <a:stretch>
            <a:fillRect/>
          </a:stretch>
        </p:blipFill>
        <p:spPr>
          <a:xfrm flipH="1">
            <a:off x="6786057" y="1101033"/>
            <a:ext cx="1892475" cy="1640880"/>
          </a:xfrm>
          <a:prstGeom prst="rect">
            <a:avLst/>
          </a:prstGeom>
          <a:noFill/>
          <a:ln>
            <a:noFill/>
          </a:ln>
        </p:spPr>
      </p:pic>
      <p:pic>
        <p:nvPicPr>
          <p:cNvPr id="247" name="Google Shape;247;p32" descr="A red sweater with a white band on it. "/>
          <p:cNvPicPr preferRelativeResize="0"/>
          <p:nvPr/>
        </p:nvPicPr>
        <p:blipFill>
          <a:blip r:embed="rId6">
            <a:alphaModFix/>
          </a:blip>
          <a:stretch>
            <a:fillRect/>
          </a:stretch>
        </p:blipFill>
        <p:spPr>
          <a:xfrm>
            <a:off x="5331187" y="3458800"/>
            <a:ext cx="1454863" cy="1178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ctrTitle"/>
          </p:nvPr>
        </p:nvSpPr>
        <p:spPr>
          <a:xfrm>
            <a:off x="1902450" y="1430550"/>
            <a:ext cx="5339100" cy="2282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300">
                <a:solidFill>
                  <a:schemeClr val="dk1"/>
                </a:solidFill>
              </a:rPr>
              <a:t>APPLY APPLY APPLY for all scholarships that you are eligible for!! (Any amount of money helps)</a:t>
            </a:r>
            <a:endParaRPr sz="3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Types of Financial Aid</a:t>
            </a:r>
            <a:endParaRPr dirty="0"/>
          </a:p>
        </p:txBody>
      </p:sp>
      <p:sp>
        <p:nvSpPr>
          <p:cNvPr id="168" name="Google Shape;168;p22"/>
          <p:cNvSpPr txBox="1">
            <a:spLocks noGrp="1"/>
          </p:cNvSpPr>
          <p:nvPr>
            <p:ph type="body" idx="1"/>
          </p:nvPr>
        </p:nvSpPr>
        <p:spPr>
          <a:xfrm>
            <a:off x="474175" y="1322025"/>
            <a:ext cx="5080800" cy="3408000"/>
          </a:xfrm>
          <a:prstGeom prst="rect">
            <a:avLst/>
          </a:prstGeom>
        </p:spPr>
        <p:txBody>
          <a:bodyPr spcFirstLastPara="1" wrap="square" lIns="68575" tIns="34275" rIns="68575" bIns="34275" anchor="ctr" anchorCtr="0">
            <a:noAutofit/>
          </a:bodyPr>
          <a:lstStyle/>
          <a:p>
            <a:pPr marL="342900" lvl="0" indent="-260350" algn="l" rtl="0">
              <a:spcBef>
                <a:spcPts val="40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University Scholarships</a:t>
            </a:r>
            <a:endParaRPr sz="1500" b="1">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latin typeface="EB Garamond"/>
                <a:ea typeface="EB Garamond"/>
                <a:cs typeface="EB Garamond"/>
                <a:sym typeface="EB Garamond"/>
              </a:rPr>
              <a:t>money given from the university for various achievements</a:t>
            </a:r>
            <a:endParaRPr>
              <a:solidFill>
                <a:schemeClr val="dk1"/>
              </a:solidFill>
              <a:latin typeface="EB Garamond"/>
              <a:ea typeface="EB Garamond"/>
              <a:cs typeface="EB Garamond"/>
              <a:sym typeface="EB Garamond"/>
            </a:endParaRPr>
          </a:p>
          <a:p>
            <a:pPr marL="342900" lvl="0" indent="-260350" algn="l" rtl="0">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Merit/Honor Scholarships</a:t>
            </a:r>
            <a:endParaRPr sz="1500" b="1">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latin typeface="EB Garamond"/>
                <a:ea typeface="EB Garamond"/>
                <a:cs typeface="EB Garamond"/>
                <a:sym typeface="EB Garamond"/>
              </a:rPr>
              <a:t>money given dealing with some </a:t>
            </a:r>
            <a:r>
              <a:rPr lang="en">
                <a:solidFill>
                  <a:schemeClr val="dk1"/>
                </a:solidFill>
                <a:highlight>
                  <a:srgbClr val="FFFFFF"/>
                </a:highlight>
                <a:latin typeface="EB Garamond"/>
                <a:ea typeface="EB Garamond"/>
                <a:cs typeface="EB Garamond"/>
                <a:sym typeface="EB Garamond"/>
              </a:rPr>
              <a:t> level of contest to it</a:t>
            </a:r>
            <a:endParaRPr>
              <a:solidFill>
                <a:schemeClr val="dk1"/>
              </a:solidFill>
              <a:highlight>
                <a:srgbClr val="FFFFFF"/>
              </a:highlight>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highlight>
                  <a:srgbClr val="FFFFFF"/>
                </a:highlight>
                <a:latin typeface="EB Garamond"/>
                <a:ea typeface="EB Garamond"/>
                <a:cs typeface="EB Garamond"/>
                <a:sym typeface="EB Garamond"/>
              </a:rPr>
              <a:t>Ex: Valedictorian, Study Body President </a:t>
            </a:r>
            <a:endParaRPr>
              <a:solidFill>
                <a:schemeClr val="dk1"/>
              </a:solidFill>
              <a:latin typeface="EB Garamond"/>
              <a:ea typeface="EB Garamond"/>
              <a:cs typeface="EB Garamond"/>
              <a:sym typeface="EB Garamond"/>
            </a:endParaRPr>
          </a:p>
          <a:p>
            <a:pPr marL="342900" lvl="0" indent="-260350" algn="l" rtl="0">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Athletic Scholarships</a:t>
            </a:r>
            <a:endParaRPr sz="1500" b="1">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latin typeface="EB Garamond"/>
                <a:ea typeface="EB Garamond"/>
                <a:cs typeface="EB Garamond"/>
                <a:sym typeface="EB Garamond"/>
              </a:rPr>
              <a:t>money given for participating in sports</a:t>
            </a:r>
            <a:endParaRPr>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highlight>
                  <a:srgbClr val="FFFFFF"/>
                </a:highlight>
                <a:latin typeface="EB Garamond"/>
                <a:ea typeface="EB Garamond"/>
                <a:cs typeface="EB Garamond"/>
                <a:sym typeface="EB Garamond"/>
              </a:rPr>
              <a:t>Ex: Track Scholarships</a:t>
            </a:r>
            <a:endParaRPr>
              <a:solidFill>
                <a:schemeClr val="dk1"/>
              </a:solidFill>
              <a:latin typeface="EB Garamond"/>
              <a:ea typeface="EB Garamond"/>
              <a:cs typeface="EB Garamond"/>
              <a:sym typeface="EB Garamond"/>
            </a:endParaRPr>
          </a:p>
          <a:p>
            <a:pPr marL="342900" lvl="0" indent="-260350" algn="l" rtl="0">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Private Scholarships</a:t>
            </a:r>
            <a:endParaRPr sz="1500" b="1">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latin typeface="EB Garamond"/>
                <a:ea typeface="EB Garamond"/>
                <a:cs typeface="EB Garamond"/>
                <a:sym typeface="EB Garamond"/>
              </a:rPr>
              <a:t>money that is given from organizations or non-profit</a:t>
            </a:r>
            <a:endParaRPr>
              <a:solidFill>
                <a:schemeClr val="dk1"/>
              </a:solidFill>
              <a:latin typeface="EB Garamond"/>
              <a:ea typeface="EB Garamond"/>
              <a:cs typeface="EB Garamond"/>
              <a:sym typeface="EB Garamond"/>
            </a:endParaRPr>
          </a:p>
          <a:p>
            <a:pPr marL="685800" lvl="1" indent="-260350" algn="l" rtl="0">
              <a:spcBef>
                <a:spcPts val="0"/>
              </a:spcBef>
              <a:spcAft>
                <a:spcPts val="0"/>
              </a:spcAft>
              <a:buClr>
                <a:schemeClr val="dk1"/>
              </a:buClr>
              <a:buSzPts val="1500"/>
              <a:buFont typeface="EB Garamond"/>
              <a:buChar char="-"/>
            </a:pPr>
            <a:r>
              <a:rPr lang="en">
                <a:solidFill>
                  <a:schemeClr val="dk1"/>
                </a:solidFill>
                <a:latin typeface="EB Garamond"/>
                <a:ea typeface="EB Garamond"/>
                <a:cs typeface="EB Garamond"/>
                <a:sym typeface="EB Garamond"/>
              </a:rPr>
              <a:t>Ex: Coca-Cola Scholarship</a:t>
            </a:r>
            <a:endParaRPr b="1">
              <a:solidFill>
                <a:schemeClr val="dk1"/>
              </a:solidFill>
              <a:latin typeface="EB Garamond"/>
              <a:ea typeface="EB Garamond"/>
              <a:cs typeface="EB Garamond"/>
              <a:sym typeface="EB Garamond"/>
            </a:endParaRPr>
          </a:p>
          <a:p>
            <a:pPr marL="342900" lvl="0" indent="-260350" algn="l" rtl="0">
              <a:spcBef>
                <a:spcPts val="0"/>
              </a:spcBef>
              <a:spcAft>
                <a:spcPts val="0"/>
              </a:spcAft>
              <a:buClr>
                <a:schemeClr val="dk1"/>
              </a:buClr>
              <a:buSzPts val="1500"/>
              <a:buFont typeface="EB Garamond"/>
              <a:buChar char="-"/>
            </a:pPr>
            <a:r>
              <a:rPr lang="en" sz="1500" b="1">
                <a:solidFill>
                  <a:schemeClr val="dk1"/>
                </a:solidFill>
                <a:latin typeface="EB Garamond"/>
                <a:ea typeface="EB Garamond"/>
                <a:cs typeface="EB Garamond"/>
                <a:sym typeface="EB Garamond"/>
              </a:rPr>
              <a:t>Local Scholarships</a:t>
            </a:r>
            <a:endParaRPr sz="1500">
              <a:solidFill>
                <a:schemeClr val="dk1"/>
              </a:solidFill>
              <a:latin typeface="EB Garamond"/>
              <a:ea typeface="EB Garamond"/>
              <a:cs typeface="EB Garamond"/>
              <a:sym typeface="EB Garamond"/>
            </a:endParaRPr>
          </a:p>
          <a:p>
            <a:pPr marL="685800" lvl="1" indent="-234950" algn="l" rtl="0">
              <a:spcBef>
                <a:spcPts val="300"/>
              </a:spcBef>
              <a:spcAft>
                <a:spcPts val="0"/>
              </a:spcAft>
              <a:buClr>
                <a:schemeClr val="dk1"/>
              </a:buClr>
              <a:buSzPts val="1100"/>
              <a:buFont typeface="EB Garamond"/>
              <a:buChar char="-"/>
            </a:pPr>
            <a:r>
              <a:rPr lang="en">
                <a:latin typeface="EB Garamond"/>
                <a:ea typeface="EB Garamond"/>
                <a:cs typeface="EB Garamond"/>
                <a:sym typeface="EB Garamond"/>
              </a:rPr>
              <a:t>scholarships provided by your community</a:t>
            </a:r>
            <a:endParaRPr>
              <a:latin typeface="EB Garamond"/>
              <a:ea typeface="EB Garamond"/>
              <a:cs typeface="EB Garamond"/>
              <a:sym typeface="EB Garamond"/>
            </a:endParaRPr>
          </a:p>
          <a:p>
            <a:pPr marL="685800" lvl="0" indent="0" algn="l" rtl="0">
              <a:spcBef>
                <a:spcPts val="400"/>
              </a:spcBef>
              <a:spcAft>
                <a:spcPts val="0"/>
              </a:spcAft>
              <a:buNone/>
            </a:pPr>
            <a:endParaRPr sz="1400">
              <a:solidFill>
                <a:schemeClr val="dk1"/>
              </a:solidFill>
              <a:latin typeface="EB Garamond"/>
              <a:ea typeface="EB Garamond"/>
              <a:cs typeface="EB Garamond"/>
              <a:sym typeface="EB Garamond"/>
            </a:endParaRPr>
          </a:p>
        </p:txBody>
      </p:sp>
      <p:pic>
        <p:nvPicPr>
          <p:cNvPr id="169" name="Google Shape;169;p22" descr="A briefcase. "/>
          <p:cNvPicPr preferRelativeResize="0"/>
          <p:nvPr/>
        </p:nvPicPr>
        <p:blipFill>
          <a:blip r:embed="rId3">
            <a:alphaModFix/>
          </a:blip>
          <a:stretch>
            <a:fillRect/>
          </a:stretch>
        </p:blipFill>
        <p:spPr>
          <a:xfrm>
            <a:off x="5822975" y="1887325"/>
            <a:ext cx="2546977" cy="22701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Types of Financial Aid</a:t>
            </a:r>
            <a:endParaRPr dirty="0"/>
          </a:p>
        </p:txBody>
      </p:sp>
      <p:sp>
        <p:nvSpPr>
          <p:cNvPr id="175" name="Google Shape;175;p23"/>
          <p:cNvSpPr txBox="1">
            <a:spLocks noGrp="1"/>
          </p:cNvSpPr>
          <p:nvPr>
            <p:ph type="body" idx="1"/>
          </p:nvPr>
        </p:nvSpPr>
        <p:spPr>
          <a:xfrm>
            <a:off x="485000" y="1246225"/>
            <a:ext cx="4862700" cy="3408000"/>
          </a:xfrm>
          <a:prstGeom prst="rect">
            <a:avLst/>
          </a:prstGeom>
        </p:spPr>
        <p:txBody>
          <a:bodyPr spcFirstLastPara="1" wrap="square" lIns="68575" tIns="34275" rIns="68575" bIns="34275" anchor="t" anchorCtr="0">
            <a:noAutofit/>
          </a:bodyPr>
          <a:lstStyle/>
          <a:p>
            <a:pPr marL="457200" lvl="0" indent="-342900" algn="l" rtl="0">
              <a:spcBef>
                <a:spcPts val="400"/>
              </a:spcBef>
              <a:spcAft>
                <a:spcPts val="0"/>
              </a:spcAft>
              <a:buClr>
                <a:schemeClr val="dk1"/>
              </a:buClr>
              <a:buSzPts val="1800"/>
              <a:buFont typeface="EB Garamond"/>
              <a:buChar char="-"/>
            </a:pPr>
            <a:r>
              <a:rPr lang="en" b="1">
                <a:solidFill>
                  <a:schemeClr val="dk1"/>
                </a:solidFill>
                <a:latin typeface="EB Garamond"/>
                <a:ea typeface="EB Garamond"/>
                <a:cs typeface="EB Garamond"/>
                <a:sym typeface="EB Garamond"/>
              </a:rPr>
              <a:t>Loans</a:t>
            </a:r>
            <a:endParaRPr b="1">
              <a:solidFill>
                <a:schemeClr val="dk1"/>
              </a:solidFill>
              <a:latin typeface="EB Garamond"/>
              <a:ea typeface="EB Garamond"/>
              <a:cs typeface="EB Garamond"/>
              <a:sym typeface="EB Garamond"/>
            </a:endParaRPr>
          </a:p>
          <a:p>
            <a:pPr marL="914400" lvl="1" indent="-317500" algn="l" rtl="0">
              <a:spcBef>
                <a:spcPts val="0"/>
              </a:spcBef>
              <a:spcAft>
                <a:spcPts val="0"/>
              </a:spcAft>
              <a:buClr>
                <a:schemeClr val="dk1"/>
              </a:buClr>
              <a:buSzPts val="1400"/>
              <a:buFont typeface="EB Garamond"/>
              <a:buChar char="-"/>
            </a:pPr>
            <a:r>
              <a:rPr lang="en" sz="1400">
                <a:solidFill>
                  <a:schemeClr val="dk1"/>
                </a:solidFill>
                <a:latin typeface="EB Garamond"/>
                <a:ea typeface="EB Garamond"/>
                <a:cs typeface="EB Garamond"/>
                <a:sym typeface="EB Garamond"/>
              </a:rPr>
              <a:t>money that </a:t>
            </a:r>
            <a:r>
              <a:rPr lang="en" sz="1400" b="1">
                <a:solidFill>
                  <a:schemeClr val="dk1"/>
                </a:solidFill>
                <a:latin typeface="EB Garamond"/>
                <a:ea typeface="EB Garamond"/>
                <a:cs typeface="EB Garamond"/>
                <a:sym typeface="EB Garamond"/>
              </a:rPr>
              <a:t>has to be paid back</a:t>
            </a:r>
            <a:r>
              <a:rPr lang="en" sz="1400">
                <a:solidFill>
                  <a:schemeClr val="dk1"/>
                </a:solidFill>
                <a:latin typeface="EB Garamond"/>
                <a:ea typeface="EB Garamond"/>
                <a:cs typeface="EB Garamond"/>
                <a:sym typeface="EB Garamond"/>
              </a:rPr>
              <a:t> to the donor with interest</a:t>
            </a:r>
            <a:endParaRPr sz="1400">
              <a:solidFill>
                <a:schemeClr val="dk1"/>
              </a:solidFill>
              <a:latin typeface="EB Garamond"/>
              <a:ea typeface="EB Garamond"/>
              <a:cs typeface="EB Garamond"/>
              <a:sym typeface="EB Garamond"/>
            </a:endParaRPr>
          </a:p>
          <a:p>
            <a:pPr marL="685800" lvl="0" indent="0" algn="l" rtl="0">
              <a:spcBef>
                <a:spcPts val="400"/>
              </a:spcBef>
              <a:spcAft>
                <a:spcPts val="0"/>
              </a:spcAft>
              <a:buNone/>
            </a:pPr>
            <a:endParaRPr sz="1400">
              <a:solidFill>
                <a:schemeClr val="dk1"/>
              </a:solidFill>
              <a:latin typeface="EB Garamond"/>
              <a:ea typeface="EB Garamond"/>
              <a:cs typeface="EB Garamond"/>
              <a:sym typeface="EB Garamond"/>
            </a:endParaRPr>
          </a:p>
          <a:p>
            <a:pPr marL="457200" lvl="0" indent="-342900" algn="l" rtl="0">
              <a:spcBef>
                <a:spcPts val="400"/>
              </a:spcBef>
              <a:spcAft>
                <a:spcPts val="0"/>
              </a:spcAft>
              <a:buClr>
                <a:schemeClr val="dk1"/>
              </a:buClr>
              <a:buSzPts val="1800"/>
              <a:buFont typeface="EB Garamond"/>
              <a:buChar char="-"/>
            </a:pPr>
            <a:r>
              <a:rPr lang="en" b="1">
                <a:solidFill>
                  <a:schemeClr val="dk1"/>
                </a:solidFill>
                <a:latin typeface="EB Garamond"/>
                <a:ea typeface="EB Garamond"/>
                <a:cs typeface="EB Garamond"/>
                <a:sym typeface="EB Garamond"/>
              </a:rPr>
              <a:t>Grants</a:t>
            </a:r>
            <a:endParaRPr b="1">
              <a:solidFill>
                <a:schemeClr val="dk1"/>
              </a:solidFill>
              <a:latin typeface="EB Garamond"/>
              <a:ea typeface="EB Garamond"/>
              <a:cs typeface="EB Garamond"/>
              <a:sym typeface="EB Garamond"/>
            </a:endParaRPr>
          </a:p>
          <a:p>
            <a:pPr marL="457200" lvl="0" indent="457200" algn="l" rtl="0">
              <a:spcBef>
                <a:spcPts val="400"/>
              </a:spcBef>
              <a:spcAft>
                <a:spcPts val="0"/>
              </a:spcAft>
              <a:buNone/>
            </a:pPr>
            <a:r>
              <a:rPr lang="en" sz="1400" b="1">
                <a:solidFill>
                  <a:schemeClr val="dk1"/>
                </a:solidFill>
                <a:latin typeface="EB Garamond"/>
                <a:ea typeface="EB Garamond"/>
                <a:cs typeface="EB Garamond"/>
                <a:sym typeface="EB Garamond"/>
              </a:rPr>
              <a:t>Non-repayable funds</a:t>
            </a:r>
            <a:r>
              <a:rPr lang="en" sz="1400">
                <a:solidFill>
                  <a:schemeClr val="dk1"/>
                </a:solidFill>
                <a:latin typeface="EB Garamond"/>
                <a:ea typeface="EB Garamond"/>
                <a:cs typeface="EB Garamond"/>
                <a:sym typeface="EB Garamond"/>
              </a:rPr>
              <a:t> that are given  to individuals typically by the state or federal government</a:t>
            </a:r>
            <a:endParaRPr sz="1400">
              <a:solidFill>
                <a:schemeClr val="dk1"/>
              </a:solidFill>
              <a:latin typeface="EB Garamond"/>
              <a:ea typeface="EB Garamond"/>
              <a:cs typeface="EB Garamond"/>
              <a:sym typeface="EB Garamond"/>
            </a:endParaRPr>
          </a:p>
          <a:p>
            <a:pPr marL="0" lvl="0" indent="0" algn="l" rtl="0">
              <a:spcBef>
                <a:spcPts val="400"/>
              </a:spcBef>
              <a:spcAft>
                <a:spcPts val="0"/>
              </a:spcAft>
              <a:buNone/>
            </a:pPr>
            <a:endParaRPr>
              <a:solidFill>
                <a:schemeClr val="dk1"/>
              </a:solidFill>
              <a:latin typeface="EB Garamond"/>
              <a:ea typeface="EB Garamond"/>
              <a:cs typeface="EB Garamond"/>
              <a:sym typeface="EB Garamond"/>
            </a:endParaRPr>
          </a:p>
          <a:p>
            <a:pPr marL="457200" lvl="0" indent="-342900" algn="l" rtl="0">
              <a:spcBef>
                <a:spcPts val="400"/>
              </a:spcBef>
              <a:spcAft>
                <a:spcPts val="0"/>
              </a:spcAft>
              <a:buClr>
                <a:schemeClr val="dk1"/>
              </a:buClr>
              <a:buSzPts val="1800"/>
              <a:buFont typeface="EB Garamond"/>
              <a:buChar char="-"/>
            </a:pPr>
            <a:r>
              <a:rPr lang="en" b="1">
                <a:solidFill>
                  <a:schemeClr val="dk1"/>
                </a:solidFill>
                <a:latin typeface="EB Garamond"/>
                <a:ea typeface="EB Garamond"/>
                <a:cs typeface="EB Garamond"/>
                <a:sym typeface="EB Garamond"/>
              </a:rPr>
              <a:t>Work-Study</a:t>
            </a:r>
            <a:endParaRPr b="1">
              <a:solidFill>
                <a:schemeClr val="dk1"/>
              </a:solidFill>
              <a:latin typeface="EB Garamond"/>
              <a:ea typeface="EB Garamond"/>
              <a:cs typeface="EB Garamond"/>
              <a:sym typeface="EB Garamond"/>
            </a:endParaRPr>
          </a:p>
          <a:p>
            <a:pPr marL="685800" lvl="1" indent="-254000" algn="l" rtl="0">
              <a:spcBef>
                <a:spcPts val="0"/>
              </a:spcBef>
              <a:spcAft>
                <a:spcPts val="0"/>
              </a:spcAft>
              <a:buClr>
                <a:schemeClr val="dk1"/>
              </a:buClr>
              <a:buSzPts val="1400"/>
              <a:buFont typeface="EB Garamond"/>
              <a:buChar char="-"/>
            </a:pPr>
            <a:r>
              <a:rPr lang="en" sz="1400">
                <a:solidFill>
                  <a:schemeClr val="dk1"/>
                </a:solidFill>
                <a:latin typeface="EB Garamond"/>
                <a:ea typeface="EB Garamond"/>
                <a:cs typeface="EB Garamond"/>
                <a:sym typeface="EB Garamond"/>
              </a:rPr>
              <a:t>a part time employment opportunity that is given to students to help pay for college</a:t>
            </a:r>
            <a:endParaRPr sz="1400">
              <a:solidFill>
                <a:schemeClr val="dk1"/>
              </a:solidFill>
              <a:latin typeface="EB Garamond"/>
              <a:ea typeface="EB Garamond"/>
              <a:cs typeface="EB Garamond"/>
              <a:sym typeface="EB Garamond"/>
            </a:endParaRPr>
          </a:p>
          <a:p>
            <a:pPr marL="685800" lvl="0" indent="0" algn="l" rtl="0">
              <a:spcBef>
                <a:spcPts val="400"/>
              </a:spcBef>
              <a:spcAft>
                <a:spcPts val="0"/>
              </a:spcAft>
              <a:buNone/>
            </a:pPr>
            <a:endParaRPr sz="1400">
              <a:solidFill>
                <a:schemeClr val="dk1"/>
              </a:solidFill>
              <a:latin typeface="EB Garamond"/>
              <a:ea typeface="EB Garamond"/>
              <a:cs typeface="EB Garamond"/>
              <a:sym typeface="EB Garamond"/>
            </a:endParaRPr>
          </a:p>
        </p:txBody>
      </p:sp>
      <p:pic>
        <p:nvPicPr>
          <p:cNvPr id="176" name="Google Shape;176;p23" descr="A briefcase. "/>
          <p:cNvPicPr preferRelativeResize="0"/>
          <p:nvPr/>
        </p:nvPicPr>
        <p:blipFill>
          <a:blip r:embed="rId3">
            <a:alphaModFix/>
          </a:blip>
          <a:stretch>
            <a:fillRect/>
          </a:stretch>
        </p:blipFill>
        <p:spPr>
          <a:xfrm>
            <a:off x="5822975" y="1887325"/>
            <a:ext cx="2546977" cy="22701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State Aid</a:t>
            </a:r>
            <a:endParaRPr b="1" dirty="0"/>
          </a:p>
          <a:p>
            <a:pPr marL="0" lvl="0" indent="0" algn="ctr" rtl="0">
              <a:spcBef>
                <a:spcPts val="0"/>
              </a:spcBef>
              <a:spcAft>
                <a:spcPts val="0"/>
              </a:spcAft>
              <a:buClr>
                <a:schemeClr val="dk1"/>
              </a:buClr>
              <a:buSzPts val="1100"/>
              <a:buFont typeface="Arial"/>
              <a:buNone/>
            </a:pPr>
            <a:r>
              <a:rPr lang="en" sz="1400" b="1" dirty="0">
                <a:solidFill>
                  <a:srgbClr val="3C4043"/>
                </a:solidFill>
                <a:highlight>
                  <a:schemeClr val="lt1"/>
                </a:highlight>
                <a:latin typeface="Roboto"/>
                <a:ea typeface="Roboto"/>
                <a:cs typeface="Roboto"/>
                <a:sym typeface="Roboto"/>
              </a:rPr>
              <a:t>— Deciding The Destination &amp; Mapping the Journey —</a:t>
            </a:r>
            <a:endParaRPr b="1" dirty="0"/>
          </a:p>
        </p:txBody>
      </p:sp>
      <p:sp>
        <p:nvSpPr>
          <p:cNvPr id="182" name="Google Shape;182;p24"/>
          <p:cNvSpPr txBox="1">
            <a:spLocks noGrp="1"/>
          </p:cNvSpPr>
          <p:nvPr>
            <p:ph type="body" idx="1"/>
          </p:nvPr>
        </p:nvSpPr>
        <p:spPr>
          <a:xfrm>
            <a:off x="616050" y="1317444"/>
            <a:ext cx="5172300" cy="3078900"/>
          </a:xfrm>
          <a:prstGeom prst="rect">
            <a:avLst/>
          </a:prstGeom>
        </p:spPr>
        <p:txBody>
          <a:bodyPr spcFirstLastPara="1" wrap="square" lIns="68575" tIns="34275" rIns="68575" bIns="34275" anchor="t" anchorCtr="0">
            <a:noAutofit/>
          </a:bodyPr>
          <a:lstStyle/>
          <a:p>
            <a:pPr marL="457200" lvl="0" indent="-368300" algn="l" rtl="0">
              <a:spcBef>
                <a:spcPts val="400"/>
              </a:spcBef>
              <a:spcAft>
                <a:spcPts val="0"/>
              </a:spcAft>
              <a:buClr>
                <a:schemeClr val="dk1"/>
              </a:buClr>
              <a:buSzPts val="2200"/>
              <a:buFont typeface="EB Garamond"/>
              <a:buChar char="-"/>
            </a:pPr>
            <a:r>
              <a:rPr lang="en" sz="2200">
                <a:solidFill>
                  <a:schemeClr val="dk1"/>
                </a:solidFill>
                <a:latin typeface="EB Garamond"/>
                <a:ea typeface="EB Garamond"/>
                <a:cs typeface="EB Garamond"/>
                <a:sym typeface="EB Garamond"/>
              </a:rPr>
              <a:t>State aid is financial aid that a state offers to eligible residents to help reduce educational costs. </a:t>
            </a:r>
            <a:endParaRPr sz="2200">
              <a:solidFill>
                <a:schemeClr val="dk1"/>
              </a:solidFill>
              <a:latin typeface="EB Garamond"/>
              <a:ea typeface="EB Garamond"/>
              <a:cs typeface="EB Garamond"/>
              <a:sym typeface="EB Garamond"/>
            </a:endParaRPr>
          </a:p>
          <a:p>
            <a:pPr marL="457200" lvl="0" indent="-368300" algn="l" rtl="0">
              <a:spcBef>
                <a:spcPts val="0"/>
              </a:spcBef>
              <a:spcAft>
                <a:spcPts val="0"/>
              </a:spcAft>
              <a:buClr>
                <a:schemeClr val="dk1"/>
              </a:buClr>
              <a:buSzPts val="2200"/>
              <a:buFont typeface="EB Garamond"/>
              <a:buChar char="-"/>
            </a:pPr>
            <a:r>
              <a:rPr lang="en" sz="2200">
                <a:solidFill>
                  <a:schemeClr val="dk1"/>
                </a:solidFill>
                <a:latin typeface="EB Garamond"/>
                <a:ea typeface="EB Garamond"/>
                <a:cs typeface="EB Garamond"/>
                <a:sym typeface="EB Garamond"/>
              </a:rPr>
              <a:t>State aid is designed to specifically benefit the students and colleges in that state. </a:t>
            </a:r>
            <a:endParaRPr sz="2200">
              <a:solidFill>
                <a:schemeClr val="dk1"/>
              </a:solidFill>
              <a:latin typeface="EB Garamond"/>
              <a:ea typeface="EB Garamond"/>
              <a:cs typeface="EB Garamond"/>
              <a:sym typeface="EB Garamond"/>
            </a:endParaRPr>
          </a:p>
          <a:p>
            <a:pPr marL="457200" lvl="0" indent="-368300" algn="l" rtl="0">
              <a:spcBef>
                <a:spcPts val="0"/>
              </a:spcBef>
              <a:spcAft>
                <a:spcPts val="0"/>
              </a:spcAft>
              <a:buClr>
                <a:schemeClr val="dk1"/>
              </a:buClr>
              <a:buSzPts val="2200"/>
              <a:buFont typeface="EB Garamond"/>
              <a:buChar char="-"/>
            </a:pPr>
            <a:r>
              <a:rPr lang="en" sz="2200">
                <a:solidFill>
                  <a:schemeClr val="dk1"/>
                </a:solidFill>
                <a:latin typeface="EB Garamond"/>
                <a:ea typeface="EB Garamond"/>
                <a:cs typeface="EB Garamond"/>
                <a:sym typeface="EB Garamond"/>
              </a:rPr>
              <a:t>This application is also completed separately in addition to the FAFSA application.  </a:t>
            </a:r>
            <a:endParaRPr sz="2200">
              <a:solidFill>
                <a:schemeClr val="dk1"/>
              </a:solidFill>
              <a:latin typeface="EB Garamond"/>
              <a:ea typeface="EB Garamond"/>
              <a:cs typeface="EB Garamond"/>
              <a:sym typeface="EB Garamond"/>
            </a:endParaRPr>
          </a:p>
        </p:txBody>
      </p:sp>
      <p:pic>
        <p:nvPicPr>
          <p:cNvPr id="183" name="Google Shape;183;p24" descr="A roadmap. "/>
          <p:cNvPicPr preferRelativeResize="0"/>
          <p:nvPr/>
        </p:nvPicPr>
        <p:blipFill rotWithShape="1">
          <a:blip r:embed="rId3">
            <a:alphaModFix/>
          </a:blip>
          <a:srcRect t="8584" b="7578"/>
          <a:stretch/>
        </p:blipFill>
        <p:spPr>
          <a:xfrm>
            <a:off x="6074106" y="1519850"/>
            <a:ext cx="2509250" cy="2103776"/>
          </a:xfrm>
          <a:prstGeom prst="rect">
            <a:avLst/>
          </a:prstGeom>
          <a:noFill/>
          <a:ln>
            <a:noFill/>
          </a:ln>
        </p:spPr>
      </p:pic>
      <p:pic>
        <p:nvPicPr>
          <p:cNvPr id="184" name="Google Shape;184;p24" descr="Red location symbol. "/>
          <p:cNvPicPr preferRelativeResize="0"/>
          <p:nvPr/>
        </p:nvPicPr>
        <p:blipFill>
          <a:blip r:embed="rId4">
            <a:alphaModFix/>
          </a:blip>
          <a:stretch>
            <a:fillRect/>
          </a:stretch>
        </p:blipFill>
        <p:spPr>
          <a:xfrm>
            <a:off x="7945066" y="526369"/>
            <a:ext cx="638281" cy="96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State Aid</a:t>
            </a:r>
            <a:endParaRPr b="1" dirty="0"/>
          </a:p>
          <a:p>
            <a:pPr marL="0" lvl="0" indent="0" algn="ctr" rtl="0">
              <a:spcBef>
                <a:spcPts val="0"/>
              </a:spcBef>
              <a:spcAft>
                <a:spcPts val="0"/>
              </a:spcAft>
              <a:buClr>
                <a:schemeClr val="dk1"/>
              </a:buClr>
              <a:buSzPts val="1100"/>
              <a:buFont typeface="Arial"/>
              <a:buNone/>
            </a:pPr>
            <a:r>
              <a:rPr lang="en" sz="1400" b="1" dirty="0">
                <a:solidFill>
                  <a:srgbClr val="3C4043"/>
                </a:solidFill>
                <a:highlight>
                  <a:schemeClr val="lt1"/>
                </a:highlight>
                <a:latin typeface="Roboto"/>
                <a:ea typeface="Roboto"/>
                <a:cs typeface="Roboto"/>
                <a:sym typeface="Roboto"/>
              </a:rPr>
              <a:t>— Deciding The Destination &amp; Mapping the Journey —</a:t>
            </a:r>
            <a:endParaRPr b="1" dirty="0"/>
          </a:p>
        </p:txBody>
      </p:sp>
      <p:sp>
        <p:nvSpPr>
          <p:cNvPr id="190" name="Google Shape;190;p25"/>
          <p:cNvSpPr txBox="1">
            <a:spLocks noGrp="1"/>
          </p:cNvSpPr>
          <p:nvPr>
            <p:ph type="body" idx="1"/>
          </p:nvPr>
        </p:nvSpPr>
        <p:spPr>
          <a:xfrm>
            <a:off x="616050" y="1317444"/>
            <a:ext cx="5172300" cy="30789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400"/>
              </a:spcBef>
              <a:spcAft>
                <a:spcPts val="0"/>
              </a:spcAft>
              <a:buClr>
                <a:schemeClr val="dk1"/>
              </a:buClr>
              <a:buSzPts val="2400"/>
              <a:buFont typeface="EB Garamond"/>
              <a:buChar char="-"/>
            </a:pPr>
            <a:r>
              <a:rPr lang="en" sz="1900">
                <a:solidFill>
                  <a:schemeClr val="dk1"/>
                </a:solidFill>
                <a:latin typeface="EB Garamond"/>
                <a:ea typeface="EB Garamond"/>
                <a:cs typeface="EB Garamond"/>
                <a:sym typeface="EB Garamond"/>
              </a:rPr>
              <a:t>Create an account at </a:t>
            </a:r>
            <a:r>
              <a:rPr lang="en" sz="1900" u="sng">
                <a:solidFill>
                  <a:schemeClr val="hlink"/>
                </a:solidFill>
                <a:latin typeface="EB Garamond"/>
                <a:ea typeface="EB Garamond"/>
                <a:cs typeface="EB Garamond"/>
                <a:sym typeface="EB Garamond"/>
                <a:hlinkClick r:id="rId3"/>
              </a:rPr>
              <a:t>https://www.msfinancialaid.org/</a:t>
            </a:r>
            <a:endParaRPr sz="1900">
              <a:solidFill>
                <a:schemeClr val="dk1"/>
              </a:solidFill>
              <a:latin typeface="EB Garamond"/>
              <a:ea typeface="EB Garamond"/>
              <a:cs typeface="EB Garamond"/>
              <a:sym typeface="EB Garamond"/>
            </a:endParaRPr>
          </a:p>
          <a:p>
            <a:pPr marL="342900" lvl="0" indent="-285750" algn="l" rtl="0">
              <a:lnSpc>
                <a:spcPct val="115000"/>
              </a:lnSpc>
              <a:spcBef>
                <a:spcPts val="0"/>
              </a:spcBef>
              <a:spcAft>
                <a:spcPts val="0"/>
              </a:spcAft>
              <a:buClr>
                <a:schemeClr val="dk1"/>
              </a:buClr>
              <a:buSzPts val="1900"/>
              <a:buFont typeface="EB Garamond"/>
              <a:buChar char="-"/>
            </a:pPr>
            <a:r>
              <a:rPr lang="en" sz="1900">
                <a:solidFill>
                  <a:schemeClr val="dk1"/>
                </a:solidFill>
                <a:latin typeface="EB Garamond"/>
                <a:ea typeface="EB Garamond"/>
                <a:cs typeface="EB Garamond"/>
                <a:sym typeface="EB Garamond"/>
              </a:rPr>
              <a:t>Applications open October 1st every year </a:t>
            </a:r>
            <a:endParaRPr sz="1900">
              <a:solidFill>
                <a:schemeClr val="dk1"/>
              </a:solidFill>
              <a:latin typeface="EB Garamond"/>
              <a:ea typeface="EB Garamond"/>
              <a:cs typeface="EB Garamond"/>
              <a:sym typeface="EB Garamond"/>
            </a:endParaRPr>
          </a:p>
          <a:p>
            <a:pPr marL="342900" lvl="0" indent="-285750" algn="l" rtl="0">
              <a:lnSpc>
                <a:spcPct val="115000"/>
              </a:lnSpc>
              <a:spcBef>
                <a:spcPts val="0"/>
              </a:spcBef>
              <a:spcAft>
                <a:spcPts val="0"/>
              </a:spcAft>
              <a:buClr>
                <a:schemeClr val="dk1"/>
              </a:buClr>
              <a:buSzPts val="1900"/>
              <a:buFont typeface="EB Garamond"/>
              <a:buChar char="-"/>
            </a:pPr>
            <a:r>
              <a:rPr lang="en" sz="1900">
                <a:solidFill>
                  <a:schemeClr val="dk1"/>
                </a:solidFill>
                <a:latin typeface="EB Garamond"/>
                <a:ea typeface="EB Garamond"/>
                <a:cs typeface="EB Garamond"/>
                <a:sym typeface="EB Garamond"/>
              </a:rPr>
              <a:t>Must fill out one application per academic school year to receive awards</a:t>
            </a:r>
            <a:endParaRPr sz="1900">
              <a:solidFill>
                <a:schemeClr val="dk1"/>
              </a:solidFill>
              <a:latin typeface="EB Garamond"/>
              <a:ea typeface="EB Garamond"/>
              <a:cs typeface="EB Garamond"/>
              <a:sym typeface="EB Garamond"/>
            </a:endParaRPr>
          </a:p>
          <a:p>
            <a:pPr marL="342900" lvl="0" indent="-285750" algn="l" rtl="0">
              <a:lnSpc>
                <a:spcPct val="115000"/>
              </a:lnSpc>
              <a:spcBef>
                <a:spcPts val="0"/>
              </a:spcBef>
              <a:spcAft>
                <a:spcPts val="0"/>
              </a:spcAft>
              <a:buClr>
                <a:schemeClr val="dk1"/>
              </a:buClr>
              <a:buSzPts val="1900"/>
              <a:buFont typeface="EB Garamond"/>
              <a:buChar char="-"/>
            </a:pPr>
            <a:r>
              <a:rPr lang="en" sz="1900">
                <a:solidFill>
                  <a:schemeClr val="dk1"/>
                </a:solidFill>
                <a:latin typeface="EB Garamond"/>
                <a:ea typeface="EB Garamond"/>
                <a:cs typeface="EB Garamond"/>
                <a:sym typeface="EB Garamond"/>
              </a:rPr>
              <a:t>Must be a legal resident of the state and enroll full-time in a community college or institution in that same state </a:t>
            </a:r>
            <a:endParaRPr sz="2400">
              <a:solidFill>
                <a:schemeClr val="dk1"/>
              </a:solidFill>
              <a:latin typeface="EB Garamond"/>
              <a:ea typeface="EB Garamond"/>
              <a:cs typeface="EB Garamond"/>
              <a:sym typeface="EB Garamond"/>
            </a:endParaRPr>
          </a:p>
        </p:txBody>
      </p:sp>
      <p:pic>
        <p:nvPicPr>
          <p:cNvPr id="191" name="Google Shape;191;p25" descr="A roadmap. "/>
          <p:cNvPicPr preferRelativeResize="0"/>
          <p:nvPr/>
        </p:nvPicPr>
        <p:blipFill rotWithShape="1">
          <a:blip r:embed="rId4">
            <a:alphaModFix/>
          </a:blip>
          <a:srcRect t="8584" b="7578"/>
          <a:stretch/>
        </p:blipFill>
        <p:spPr>
          <a:xfrm>
            <a:off x="6074106" y="1519850"/>
            <a:ext cx="2509250" cy="2103776"/>
          </a:xfrm>
          <a:prstGeom prst="rect">
            <a:avLst/>
          </a:prstGeom>
          <a:noFill/>
          <a:ln>
            <a:noFill/>
          </a:ln>
        </p:spPr>
      </p:pic>
      <p:pic>
        <p:nvPicPr>
          <p:cNvPr id="192" name="Google Shape;192;p25" descr="Red location symbol. "/>
          <p:cNvPicPr preferRelativeResize="0"/>
          <p:nvPr/>
        </p:nvPicPr>
        <p:blipFill>
          <a:blip r:embed="rId5">
            <a:alphaModFix/>
          </a:blip>
          <a:stretch>
            <a:fillRect/>
          </a:stretch>
        </p:blipFill>
        <p:spPr>
          <a:xfrm>
            <a:off x="7945066" y="526369"/>
            <a:ext cx="638281" cy="96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State Aid</a:t>
            </a:r>
            <a:endParaRPr b="1" dirty="0"/>
          </a:p>
          <a:p>
            <a:pPr marL="0" lvl="0" indent="0" algn="ctr" rtl="0">
              <a:spcBef>
                <a:spcPts val="0"/>
              </a:spcBef>
              <a:spcAft>
                <a:spcPts val="0"/>
              </a:spcAft>
              <a:buClr>
                <a:schemeClr val="dk1"/>
              </a:buClr>
              <a:buSzPts val="1100"/>
              <a:buFont typeface="Arial"/>
              <a:buNone/>
            </a:pPr>
            <a:r>
              <a:rPr lang="en" sz="1400" b="1" dirty="0">
                <a:solidFill>
                  <a:srgbClr val="3C4043"/>
                </a:solidFill>
                <a:highlight>
                  <a:schemeClr val="lt1"/>
                </a:highlight>
                <a:latin typeface="Roboto"/>
                <a:ea typeface="Roboto"/>
                <a:cs typeface="Roboto"/>
                <a:sym typeface="Roboto"/>
              </a:rPr>
              <a:t>— Deciding The Destination &amp; Mapping the Journey —</a:t>
            </a:r>
            <a:endParaRPr b="1" dirty="0"/>
          </a:p>
        </p:txBody>
      </p:sp>
      <p:sp>
        <p:nvSpPr>
          <p:cNvPr id="198" name="Google Shape;198;p26"/>
          <p:cNvSpPr txBox="1">
            <a:spLocks noGrp="1"/>
          </p:cNvSpPr>
          <p:nvPr>
            <p:ph type="body" idx="1"/>
          </p:nvPr>
        </p:nvSpPr>
        <p:spPr>
          <a:xfrm>
            <a:off x="616050" y="1317444"/>
            <a:ext cx="5172300" cy="3078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Mississippi State Aid:</a:t>
            </a:r>
            <a:endParaRPr sz="1900">
              <a:solidFill>
                <a:schemeClr val="dk1"/>
              </a:solidFill>
              <a:latin typeface="EB Garamond"/>
              <a:ea typeface="EB Garamond"/>
              <a:cs typeface="EB Garamond"/>
              <a:sym typeface="EB Garamond"/>
            </a:endParaRPr>
          </a:p>
          <a:p>
            <a:pPr marL="457200" lvl="0" indent="-381000" algn="l" rtl="0">
              <a:spcBef>
                <a:spcPts val="400"/>
              </a:spcBef>
              <a:spcAft>
                <a:spcPts val="0"/>
              </a:spcAft>
              <a:buClr>
                <a:schemeClr val="dk1"/>
              </a:buClr>
              <a:buSzPts val="2400"/>
              <a:buFont typeface="EB Garamond"/>
              <a:buChar char="-"/>
            </a:pPr>
            <a:r>
              <a:rPr lang="en" sz="1500">
                <a:solidFill>
                  <a:schemeClr val="dk1"/>
                </a:solidFill>
                <a:latin typeface="EB Garamond"/>
                <a:ea typeface="EB Garamond"/>
                <a:cs typeface="EB Garamond"/>
                <a:sym typeface="EB Garamond"/>
              </a:rPr>
              <a:t>Mississippi Tuition Assistance Grant (MTAG) - must have a 2.5 GPA and a minimum ACT score of 15. MTAG gives $500 per academic year to freshmen and sophomores and $1000 per academic school year to juniors and seniors. Application is due September 15.</a:t>
            </a:r>
            <a:endParaRPr sz="1900">
              <a:solidFill>
                <a:schemeClr val="dk1"/>
              </a:solidFill>
              <a:latin typeface="EB Garamond"/>
              <a:ea typeface="EB Garamond"/>
              <a:cs typeface="EB Garamond"/>
              <a:sym typeface="EB Garamond"/>
            </a:endParaRPr>
          </a:p>
          <a:p>
            <a:pPr marL="342900" lvl="0" indent="-285750" algn="l" rtl="0">
              <a:spcBef>
                <a:spcPts val="0"/>
              </a:spcBef>
              <a:spcAft>
                <a:spcPts val="0"/>
              </a:spcAft>
              <a:buClr>
                <a:schemeClr val="dk1"/>
              </a:buClr>
              <a:buSzPts val="1900"/>
              <a:buFont typeface="EB Garamond"/>
              <a:buChar char="-"/>
            </a:pPr>
            <a:r>
              <a:rPr lang="en" sz="1500">
                <a:solidFill>
                  <a:schemeClr val="dk1"/>
                </a:solidFill>
                <a:latin typeface="EB Garamond"/>
                <a:ea typeface="EB Garamond"/>
                <a:cs typeface="EB Garamond"/>
                <a:sym typeface="EB Garamond"/>
              </a:rPr>
              <a:t>Mississippi Eminent Scholars Grant (MESG)- must have a 3.5 GPA and an ACT score of 29 or higher or be named a National Merit Finalist or Semifinalist. MESG awards up to $2500 per school year. Application is due September 15.</a:t>
            </a:r>
            <a:endParaRPr sz="1900">
              <a:solidFill>
                <a:schemeClr val="dk1"/>
              </a:solidFill>
              <a:latin typeface="EB Garamond"/>
              <a:ea typeface="EB Garamond"/>
              <a:cs typeface="EB Garamond"/>
              <a:sym typeface="EB Garamond"/>
            </a:endParaRPr>
          </a:p>
        </p:txBody>
      </p:sp>
      <p:pic>
        <p:nvPicPr>
          <p:cNvPr id="199" name="Google Shape;199;p26" descr="A roadmap. "/>
          <p:cNvPicPr preferRelativeResize="0"/>
          <p:nvPr/>
        </p:nvPicPr>
        <p:blipFill rotWithShape="1">
          <a:blip r:embed="rId3">
            <a:alphaModFix/>
          </a:blip>
          <a:srcRect t="8584" b="7578"/>
          <a:stretch/>
        </p:blipFill>
        <p:spPr>
          <a:xfrm>
            <a:off x="6074106" y="1519850"/>
            <a:ext cx="2509250" cy="2103776"/>
          </a:xfrm>
          <a:prstGeom prst="rect">
            <a:avLst/>
          </a:prstGeom>
          <a:noFill/>
          <a:ln>
            <a:noFill/>
          </a:ln>
        </p:spPr>
      </p:pic>
      <p:pic>
        <p:nvPicPr>
          <p:cNvPr id="200" name="Google Shape;200;p26" descr="Red location symbol."/>
          <p:cNvPicPr preferRelativeResize="0"/>
          <p:nvPr/>
        </p:nvPicPr>
        <p:blipFill>
          <a:blip r:embed="rId4">
            <a:alphaModFix/>
          </a:blip>
          <a:stretch>
            <a:fillRect/>
          </a:stretch>
        </p:blipFill>
        <p:spPr>
          <a:xfrm>
            <a:off x="7945066" y="526369"/>
            <a:ext cx="638281" cy="96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State Aid</a:t>
            </a:r>
            <a:endParaRPr b="1" dirty="0"/>
          </a:p>
          <a:p>
            <a:pPr marL="0" lvl="0" indent="0" algn="ctr" rtl="0">
              <a:spcBef>
                <a:spcPts val="0"/>
              </a:spcBef>
              <a:spcAft>
                <a:spcPts val="0"/>
              </a:spcAft>
              <a:buClr>
                <a:schemeClr val="dk1"/>
              </a:buClr>
              <a:buSzPts val="1100"/>
              <a:buFont typeface="Arial"/>
              <a:buNone/>
            </a:pPr>
            <a:r>
              <a:rPr lang="en" sz="1400" b="1" dirty="0">
                <a:solidFill>
                  <a:srgbClr val="3C4043"/>
                </a:solidFill>
                <a:highlight>
                  <a:schemeClr val="lt1"/>
                </a:highlight>
                <a:latin typeface="Roboto"/>
                <a:ea typeface="Roboto"/>
                <a:cs typeface="Roboto"/>
                <a:sym typeface="Roboto"/>
              </a:rPr>
              <a:t>— Deciding The Destination &amp; Mapping the Journey —</a:t>
            </a:r>
            <a:endParaRPr b="1" dirty="0"/>
          </a:p>
        </p:txBody>
      </p:sp>
      <p:sp>
        <p:nvSpPr>
          <p:cNvPr id="206" name="Google Shape;206;p27"/>
          <p:cNvSpPr txBox="1">
            <a:spLocks noGrp="1"/>
          </p:cNvSpPr>
          <p:nvPr>
            <p:ph type="body" idx="1"/>
          </p:nvPr>
        </p:nvSpPr>
        <p:spPr>
          <a:xfrm>
            <a:off x="616050" y="1317444"/>
            <a:ext cx="5172300" cy="3078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Mississippi State Aid:</a:t>
            </a:r>
            <a:endParaRPr sz="1900">
              <a:solidFill>
                <a:schemeClr val="dk1"/>
              </a:solidFill>
              <a:latin typeface="EB Garamond"/>
              <a:ea typeface="EB Garamond"/>
              <a:cs typeface="EB Garamond"/>
              <a:sym typeface="EB Garamond"/>
            </a:endParaRPr>
          </a:p>
          <a:p>
            <a:pPr marL="342900" lvl="0" indent="-317500" algn="l" rtl="0">
              <a:spcBef>
                <a:spcPts val="0"/>
              </a:spcBef>
              <a:spcAft>
                <a:spcPts val="0"/>
              </a:spcAft>
              <a:buClr>
                <a:schemeClr val="dk1"/>
              </a:buClr>
              <a:buSzPts val="2400"/>
              <a:buFont typeface="EB Garamond"/>
              <a:buChar char="-"/>
            </a:pPr>
            <a:r>
              <a:rPr lang="en" sz="1500">
                <a:solidFill>
                  <a:schemeClr val="dk1"/>
                </a:solidFill>
                <a:latin typeface="EB Garamond"/>
                <a:ea typeface="EB Garamond"/>
                <a:cs typeface="EB Garamond"/>
                <a:sym typeface="EB Garamond"/>
              </a:rPr>
              <a:t>Higher Education Legislative Plan (HELP) Grant - must have a 2.5 GPA, at least a 20 on the ACT, and have completed the specific high school curriculum. The HELP grant is given to students with financial need, so the FAFSA application must be completed to be considered for this grant. It covers tuition are required fees at a public institution. Application deadline is due on March 31st. </a:t>
            </a:r>
            <a:endParaRPr sz="1900">
              <a:solidFill>
                <a:schemeClr val="dk1"/>
              </a:solidFill>
              <a:latin typeface="EB Garamond"/>
              <a:ea typeface="EB Garamond"/>
              <a:cs typeface="EB Garamond"/>
              <a:sym typeface="EB Garamond"/>
            </a:endParaRPr>
          </a:p>
          <a:p>
            <a:pPr marL="342900" lvl="0" indent="-285750" algn="l" rtl="0">
              <a:spcBef>
                <a:spcPts val="0"/>
              </a:spcBef>
              <a:spcAft>
                <a:spcPts val="0"/>
              </a:spcAft>
              <a:buClr>
                <a:schemeClr val="dk1"/>
              </a:buClr>
              <a:buSzPts val="1900"/>
              <a:buFont typeface="EB Garamond"/>
              <a:buChar char="-"/>
            </a:pPr>
            <a:r>
              <a:rPr lang="en" sz="1500">
                <a:solidFill>
                  <a:schemeClr val="dk1"/>
                </a:solidFill>
                <a:latin typeface="EB Garamond"/>
                <a:ea typeface="EB Garamond"/>
                <a:cs typeface="EB Garamond"/>
                <a:sym typeface="EB Garamond"/>
              </a:rPr>
              <a:t>Nissan scholarship- must have a 2.5 GPA and a minimum ACT score of 20. The Nissan scholarship requires an additional submission of a brief essay. This scholarship covers full tuition, required materials, and a book allowance. Deadline is March 1st</a:t>
            </a:r>
            <a:endParaRPr sz="1900">
              <a:solidFill>
                <a:schemeClr val="dk1"/>
              </a:solidFill>
              <a:latin typeface="EB Garamond"/>
              <a:ea typeface="EB Garamond"/>
              <a:cs typeface="EB Garamond"/>
              <a:sym typeface="EB Garamond"/>
            </a:endParaRPr>
          </a:p>
        </p:txBody>
      </p:sp>
      <p:pic>
        <p:nvPicPr>
          <p:cNvPr id="207" name="Google Shape;207;p27" descr="A roadmap. "/>
          <p:cNvPicPr preferRelativeResize="0"/>
          <p:nvPr/>
        </p:nvPicPr>
        <p:blipFill rotWithShape="1">
          <a:blip r:embed="rId3">
            <a:alphaModFix/>
          </a:blip>
          <a:srcRect t="8584" b="7578"/>
          <a:stretch/>
        </p:blipFill>
        <p:spPr>
          <a:xfrm>
            <a:off x="6074106" y="1519850"/>
            <a:ext cx="2509250" cy="2103776"/>
          </a:xfrm>
          <a:prstGeom prst="rect">
            <a:avLst/>
          </a:prstGeom>
          <a:noFill/>
          <a:ln>
            <a:noFill/>
          </a:ln>
        </p:spPr>
      </p:pic>
      <p:pic>
        <p:nvPicPr>
          <p:cNvPr id="208" name="Google Shape;208;p27" descr="Red location symbol. "/>
          <p:cNvPicPr preferRelativeResize="0"/>
          <p:nvPr/>
        </p:nvPicPr>
        <p:blipFill>
          <a:blip r:embed="rId4">
            <a:alphaModFix/>
          </a:blip>
          <a:stretch>
            <a:fillRect/>
          </a:stretch>
        </p:blipFill>
        <p:spPr>
          <a:xfrm>
            <a:off x="7945066" y="526369"/>
            <a:ext cx="638281" cy="96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FAFSA Application</a:t>
            </a:r>
            <a:endParaRPr b="1"/>
          </a:p>
          <a:p>
            <a:pPr marL="0" lvl="0" indent="0" algn="ctr" rtl="0">
              <a:spcBef>
                <a:spcPts val="0"/>
              </a:spcBef>
              <a:spcAft>
                <a:spcPts val="0"/>
              </a:spcAft>
              <a:buNone/>
            </a:pPr>
            <a:r>
              <a:rPr lang="en" sz="1400" b="1">
                <a:solidFill>
                  <a:srgbClr val="3C4043"/>
                </a:solidFill>
                <a:highlight>
                  <a:srgbClr val="FFFFFF"/>
                </a:highlight>
                <a:latin typeface="Roboto"/>
                <a:ea typeface="Roboto"/>
                <a:cs typeface="Roboto"/>
                <a:sym typeface="Roboto"/>
              </a:rPr>
              <a:t>— Funding The Trip —</a:t>
            </a:r>
            <a:endParaRPr sz="1400" b="1"/>
          </a:p>
        </p:txBody>
      </p:sp>
      <p:sp>
        <p:nvSpPr>
          <p:cNvPr id="214" name="Google Shape;214;p28"/>
          <p:cNvSpPr txBox="1">
            <a:spLocks noGrp="1"/>
          </p:cNvSpPr>
          <p:nvPr>
            <p:ph type="body" idx="1"/>
          </p:nvPr>
        </p:nvSpPr>
        <p:spPr>
          <a:xfrm>
            <a:off x="495825" y="1300375"/>
            <a:ext cx="4862700" cy="3408000"/>
          </a:xfrm>
          <a:prstGeom prst="rect">
            <a:avLst/>
          </a:prstGeom>
        </p:spPr>
        <p:txBody>
          <a:bodyPr spcFirstLastPara="1" wrap="square" lIns="68575" tIns="34275" rIns="68575" bIns="34275" anchor="t" anchorCtr="0">
            <a:noAutofit/>
          </a:bodyPr>
          <a:lstStyle/>
          <a:p>
            <a:pPr marL="342900" lvl="0" indent="-254000" algn="l" rtl="0">
              <a:lnSpc>
                <a:spcPct val="115000"/>
              </a:lnSpc>
              <a:spcBef>
                <a:spcPts val="400"/>
              </a:spcBef>
              <a:spcAft>
                <a:spcPts val="0"/>
              </a:spcAft>
              <a:buClr>
                <a:schemeClr val="dk1"/>
              </a:buClr>
              <a:buSzPts val="1400"/>
              <a:buFont typeface="EB Garamond"/>
              <a:buChar char="-"/>
            </a:pPr>
            <a:r>
              <a:rPr lang="en" sz="1400" b="1">
                <a:solidFill>
                  <a:srgbClr val="3C4043"/>
                </a:solidFill>
                <a:highlight>
                  <a:srgbClr val="FFFFFF"/>
                </a:highlight>
                <a:latin typeface="Roboto"/>
                <a:ea typeface="Roboto"/>
                <a:cs typeface="Roboto"/>
                <a:sym typeface="Roboto"/>
              </a:rPr>
              <a:t>Free Application for Federal Student Aid</a:t>
            </a:r>
            <a:endParaRPr sz="1400">
              <a:solidFill>
                <a:srgbClr val="000000"/>
              </a:solidFill>
              <a:highlight>
                <a:srgbClr val="FFFFFF"/>
              </a:highlight>
            </a:endParaRPr>
          </a:p>
          <a:p>
            <a:pPr marL="342900" lvl="0" indent="-254000" algn="l" rtl="0">
              <a:lnSpc>
                <a:spcPct val="115000"/>
              </a:lnSpc>
              <a:spcBef>
                <a:spcPts val="0"/>
              </a:spcBef>
              <a:spcAft>
                <a:spcPts val="0"/>
              </a:spcAft>
              <a:buClr>
                <a:schemeClr val="dk1"/>
              </a:buClr>
              <a:buSzPts val="1400"/>
              <a:buFont typeface="EB Garamond"/>
              <a:buChar char="-"/>
            </a:pPr>
            <a:r>
              <a:rPr lang="en" sz="1400">
                <a:solidFill>
                  <a:srgbClr val="000000"/>
                </a:solidFill>
                <a:highlight>
                  <a:srgbClr val="FFFFFF"/>
                </a:highlight>
              </a:rPr>
              <a:t>Students must determine rather or not they are to fill as a dependent or independent student</a:t>
            </a:r>
            <a:endParaRPr sz="1400">
              <a:solidFill>
                <a:srgbClr val="000000"/>
              </a:solidFill>
              <a:highlight>
                <a:srgbClr val="FFFFFF"/>
              </a:highlight>
            </a:endParaRPr>
          </a:p>
          <a:p>
            <a:pPr marL="457200" marR="0" lvl="0" indent="-317500" algn="l" rtl="0">
              <a:lnSpc>
                <a:spcPct val="115000"/>
              </a:lnSpc>
              <a:spcBef>
                <a:spcPts val="0"/>
              </a:spcBef>
              <a:spcAft>
                <a:spcPts val="0"/>
              </a:spcAft>
              <a:buClr>
                <a:srgbClr val="000000"/>
              </a:buClr>
              <a:buSzPts val="1400"/>
              <a:buFont typeface="Garamond"/>
              <a:buChar char="-"/>
            </a:pPr>
            <a:r>
              <a:rPr lang="en" sz="1400">
                <a:solidFill>
                  <a:srgbClr val="000000"/>
                </a:solidFill>
                <a:highlight>
                  <a:srgbClr val="FFFFFF"/>
                </a:highlight>
              </a:rPr>
              <a:t>Application opens on October 1st of every year. You have until June 30th to complete the application. However, maximum consideration is given to applications completed before April 1st. </a:t>
            </a:r>
            <a:endParaRPr sz="1400">
              <a:solidFill>
                <a:srgbClr val="000000"/>
              </a:solidFill>
              <a:highlight>
                <a:srgbClr val="FFFFFF"/>
              </a:highlight>
            </a:endParaRPr>
          </a:p>
          <a:p>
            <a:pPr marL="457200" marR="0" lvl="0" indent="-317500" algn="l" rtl="0">
              <a:lnSpc>
                <a:spcPct val="115000"/>
              </a:lnSpc>
              <a:spcBef>
                <a:spcPts val="0"/>
              </a:spcBef>
              <a:spcAft>
                <a:spcPts val="0"/>
              </a:spcAft>
              <a:buClr>
                <a:srgbClr val="000000"/>
              </a:buClr>
              <a:buSzPts val="1400"/>
              <a:buFont typeface="Garamond"/>
              <a:buChar char="-"/>
            </a:pPr>
            <a:r>
              <a:rPr lang="en" sz="1400">
                <a:solidFill>
                  <a:schemeClr val="dk1"/>
                </a:solidFill>
                <a:highlight>
                  <a:schemeClr val="lt1"/>
                </a:highlight>
              </a:rPr>
              <a:t>Apply</a:t>
            </a:r>
            <a:r>
              <a:rPr lang="en" sz="1400">
                <a:solidFill>
                  <a:srgbClr val="000000"/>
                </a:solidFill>
                <a:highlight>
                  <a:srgbClr val="FFFFFF"/>
                </a:highlight>
              </a:rPr>
              <a:t> </a:t>
            </a:r>
            <a:r>
              <a:rPr lang="en" sz="1400" b="1">
                <a:solidFill>
                  <a:srgbClr val="000000"/>
                </a:solidFill>
                <a:highlight>
                  <a:srgbClr val="FFFFFF"/>
                </a:highlight>
              </a:rPr>
              <a:t>EARLY</a:t>
            </a:r>
            <a:endParaRPr sz="1400">
              <a:solidFill>
                <a:srgbClr val="000000"/>
              </a:solidFill>
              <a:highlight>
                <a:srgbClr val="FFFFFF"/>
              </a:highlight>
            </a:endParaRPr>
          </a:p>
          <a:p>
            <a:pPr marL="457200" marR="0" lvl="0" indent="-317500" algn="l" rtl="0">
              <a:lnSpc>
                <a:spcPct val="115000"/>
              </a:lnSpc>
              <a:spcBef>
                <a:spcPts val="0"/>
              </a:spcBef>
              <a:spcAft>
                <a:spcPts val="0"/>
              </a:spcAft>
              <a:buClr>
                <a:srgbClr val="000000"/>
              </a:buClr>
              <a:buSzPts val="1400"/>
              <a:buFont typeface="Garamond"/>
              <a:buChar char="-"/>
            </a:pPr>
            <a:r>
              <a:rPr lang="en" sz="1400">
                <a:solidFill>
                  <a:srgbClr val="000000"/>
                </a:solidFill>
                <a:highlight>
                  <a:srgbClr val="FFFFFF"/>
                </a:highlight>
              </a:rPr>
              <a:t>Have to reapply every year</a:t>
            </a:r>
            <a:endParaRPr sz="1400">
              <a:solidFill>
                <a:srgbClr val="000000"/>
              </a:solidFill>
              <a:highlight>
                <a:srgbClr val="FFFFFF"/>
              </a:highlight>
            </a:endParaRPr>
          </a:p>
          <a:p>
            <a:pPr marL="457200" marR="0" lvl="0" indent="-317500" algn="l" rtl="0">
              <a:lnSpc>
                <a:spcPct val="115000"/>
              </a:lnSpc>
              <a:spcBef>
                <a:spcPts val="0"/>
              </a:spcBef>
              <a:spcAft>
                <a:spcPts val="0"/>
              </a:spcAft>
              <a:buClr>
                <a:srgbClr val="000000"/>
              </a:buClr>
              <a:buSzPts val="1400"/>
              <a:buChar char="-"/>
            </a:pPr>
            <a:r>
              <a:rPr lang="en" sz="1400">
                <a:solidFill>
                  <a:srgbClr val="000000"/>
                </a:solidFill>
                <a:highlight>
                  <a:srgbClr val="FFFFFF"/>
                </a:highlight>
              </a:rPr>
              <a:t>Create student </a:t>
            </a:r>
            <a:r>
              <a:rPr lang="en" sz="1400" b="1">
                <a:solidFill>
                  <a:srgbClr val="000000"/>
                </a:solidFill>
                <a:highlight>
                  <a:srgbClr val="FFFFFF"/>
                </a:highlight>
              </a:rPr>
              <a:t>AND </a:t>
            </a:r>
            <a:r>
              <a:rPr lang="en" sz="1400">
                <a:solidFill>
                  <a:srgbClr val="000000"/>
                </a:solidFill>
                <a:highlight>
                  <a:srgbClr val="FFFFFF"/>
                </a:highlight>
              </a:rPr>
              <a:t>parent accounts at fafsa.edu.gov</a:t>
            </a:r>
            <a:endParaRPr sz="1400">
              <a:solidFill>
                <a:srgbClr val="000000"/>
              </a:solidFill>
              <a:highlight>
                <a:srgbClr val="FFFFFF"/>
              </a:highlight>
            </a:endParaRPr>
          </a:p>
          <a:p>
            <a:pPr marL="457200" marR="0" lvl="0" indent="-317500" algn="l" rtl="0">
              <a:lnSpc>
                <a:spcPct val="115000"/>
              </a:lnSpc>
              <a:spcBef>
                <a:spcPts val="0"/>
              </a:spcBef>
              <a:spcAft>
                <a:spcPts val="0"/>
              </a:spcAft>
              <a:buClr>
                <a:srgbClr val="000000"/>
              </a:buClr>
              <a:buSzPts val="1400"/>
              <a:buFont typeface="Garamond"/>
              <a:buChar char="-"/>
            </a:pPr>
            <a:r>
              <a:rPr lang="en" sz="1400">
                <a:solidFill>
                  <a:srgbClr val="000000"/>
                </a:solidFill>
                <a:highlight>
                  <a:srgbClr val="FFFFFF"/>
                </a:highlight>
              </a:rPr>
              <a:t>Remember your pin #</a:t>
            </a:r>
            <a:endParaRPr sz="1400">
              <a:solidFill>
                <a:srgbClr val="000000"/>
              </a:solidFill>
              <a:highlight>
                <a:srgbClr val="FFFFFF"/>
              </a:highlight>
            </a:endParaRPr>
          </a:p>
        </p:txBody>
      </p:sp>
      <p:pic>
        <p:nvPicPr>
          <p:cNvPr id="215" name="Google Shape;215;p28" descr="Two stacks of money wrapped in a gold band. "/>
          <p:cNvPicPr preferRelativeResize="0"/>
          <p:nvPr/>
        </p:nvPicPr>
        <p:blipFill rotWithShape="1">
          <a:blip r:embed="rId3">
            <a:alphaModFix/>
          </a:blip>
          <a:srcRect l="16979" t="16146" r="16979" b="19474"/>
          <a:stretch/>
        </p:blipFill>
        <p:spPr>
          <a:xfrm>
            <a:off x="6114175" y="2434549"/>
            <a:ext cx="2641925" cy="2575400"/>
          </a:xfrm>
          <a:prstGeom prst="rect">
            <a:avLst/>
          </a:prstGeom>
          <a:noFill/>
          <a:ln>
            <a:noFill/>
          </a:ln>
        </p:spPr>
      </p:pic>
      <p:pic>
        <p:nvPicPr>
          <p:cNvPr id="216" name="Google Shape;216;p28" descr="A money symbol wearing a graduation hat. "/>
          <p:cNvPicPr preferRelativeResize="0"/>
          <p:nvPr/>
        </p:nvPicPr>
        <p:blipFill>
          <a:blip r:embed="rId4">
            <a:alphaModFix/>
          </a:blip>
          <a:stretch>
            <a:fillRect/>
          </a:stretch>
        </p:blipFill>
        <p:spPr>
          <a:xfrm>
            <a:off x="5194550" y="1144125"/>
            <a:ext cx="1912025" cy="191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387900" y="458025"/>
            <a:ext cx="8368200" cy="686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Information Needed</a:t>
            </a:r>
            <a:endParaRPr b="1" dirty="0"/>
          </a:p>
          <a:p>
            <a:pPr marL="0" lvl="0" indent="0" algn="ctr" rtl="0">
              <a:spcBef>
                <a:spcPts val="0"/>
              </a:spcBef>
              <a:spcAft>
                <a:spcPts val="0"/>
              </a:spcAft>
              <a:buNone/>
            </a:pPr>
            <a:r>
              <a:rPr lang="en" sz="1400" b="1" dirty="0">
                <a:solidFill>
                  <a:srgbClr val="3C4043"/>
                </a:solidFill>
                <a:highlight>
                  <a:srgbClr val="FFFFFF"/>
                </a:highlight>
                <a:latin typeface="Roboto"/>
                <a:ea typeface="Roboto"/>
                <a:cs typeface="Roboto"/>
                <a:sym typeface="Roboto"/>
              </a:rPr>
              <a:t>— Funding The Trip —</a:t>
            </a:r>
            <a:endParaRPr sz="1400" b="1" dirty="0"/>
          </a:p>
        </p:txBody>
      </p:sp>
      <p:sp>
        <p:nvSpPr>
          <p:cNvPr id="222" name="Google Shape;222;p29"/>
          <p:cNvSpPr txBox="1">
            <a:spLocks noGrp="1"/>
          </p:cNvSpPr>
          <p:nvPr>
            <p:ph type="body" idx="1"/>
          </p:nvPr>
        </p:nvSpPr>
        <p:spPr>
          <a:xfrm>
            <a:off x="387900" y="924275"/>
            <a:ext cx="5726400" cy="3624000"/>
          </a:xfrm>
          <a:prstGeom prst="rect">
            <a:avLst/>
          </a:prstGeom>
        </p:spPr>
        <p:txBody>
          <a:bodyPr spcFirstLastPara="1" wrap="square" lIns="68575" tIns="34275" rIns="68575" bIns="34275" anchor="t" anchorCtr="0">
            <a:noAutofit/>
          </a:bodyPr>
          <a:lstStyle/>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Parent(s) and student’s legal names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Parent(s) and student’s Social Security numbers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Parent(s) and student’s dates of birth</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Parent’s driver’s license numbers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Email addresses for student and parent</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Permanent resident card (if applicable)</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List of colleges (up to 10) that you want to receive your FAFSA results. Mark the college in Mississippi that you are most likely to attend (only one allowed on the state aid application).</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Access to cell phones for parent and student to verify phone number via text</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Info for parents with whom you live: marriage date, divorce date, or separation date</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If you are in a legal guardianship, bring court papers for the guardianship</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W-2 forms and other records of money earned in 2019 (student and parents)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Entire 2019 Federal Income Tax Return (including the 1040 form and Schedules for student and parents) – If your parents or parent and step-parent file separately, bring copies of both tax returns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Value of bank accounts and investments (separate out those in retirement accounts)</a:t>
            </a:r>
            <a:endParaRPr sz="1100">
              <a:solidFill>
                <a:schemeClr val="dk1"/>
              </a:solidFill>
              <a:latin typeface="Arial"/>
              <a:ea typeface="Arial"/>
              <a:cs typeface="Arial"/>
              <a:sym typeface="Arial"/>
            </a:endParaRPr>
          </a:p>
          <a:p>
            <a:pPr marL="342900" lvl="0" indent="-234950" algn="l" rtl="0">
              <a:lnSpc>
                <a:spcPct val="115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Child support and other untaxed income</a:t>
            </a:r>
            <a:endParaRPr sz="1100">
              <a:solidFill>
                <a:srgbClr val="000000"/>
              </a:solidFill>
              <a:highlight>
                <a:srgbClr val="FFFFFF"/>
              </a:highlight>
            </a:endParaRPr>
          </a:p>
        </p:txBody>
      </p:sp>
      <p:pic>
        <p:nvPicPr>
          <p:cNvPr id="223" name="Google Shape;223;p29" descr="Two stacks of money wrapped in gold bands. "/>
          <p:cNvPicPr preferRelativeResize="0"/>
          <p:nvPr/>
        </p:nvPicPr>
        <p:blipFill rotWithShape="1">
          <a:blip r:embed="rId3">
            <a:alphaModFix/>
          </a:blip>
          <a:srcRect l="16979" t="16146" r="16979" b="19474"/>
          <a:stretch/>
        </p:blipFill>
        <p:spPr>
          <a:xfrm>
            <a:off x="6114175" y="2434549"/>
            <a:ext cx="2641925" cy="2575400"/>
          </a:xfrm>
          <a:prstGeom prst="rect">
            <a:avLst/>
          </a:prstGeom>
          <a:noFill/>
          <a:ln>
            <a:noFill/>
          </a:ln>
        </p:spPr>
      </p:pic>
      <p:pic>
        <p:nvPicPr>
          <p:cNvPr id="224" name="Google Shape;224;p29" descr="A money symbol wearing a graduation hat. "/>
          <p:cNvPicPr preferRelativeResize="0"/>
          <p:nvPr/>
        </p:nvPicPr>
        <p:blipFill>
          <a:blip r:embed="rId4">
            <a:alphaModFix/>
          </a:blip>
          <a:stretch>
            <a:fillRect/>
          </a:stretch>
        </p:blipFill>
        <p:spPr>
          <a:xfrm>
            <a:off x="6479131" y="924275"/>
            <a:ext cx="1912025" cy="1912025"/>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1438</Words>
  <Application>Microsoft Office PowerPoint</Application>
  <PresentationFormat>On-screen Show (16:9)</PresentationFormat>
  <Paragraphs>120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EB Garamond</vt:lpstr>
      <vt:lpstr>Roboto</vt:lpstr>
      <vt:lpstr>Organic</vt:lpstr>
      <vt:lpstr>Opening Slide to College Road Trip</vt:lpstr>
      <vt:lpstr>Types of Financial Aid</vt:lpstr>
      <vt:lpstr>Types of Financial Aid</vt:lpstr>
      <vt:lpstr>State Aid — Deciding The Destination &amp; Mapping the Journey —</vt:lpstr>
      <vt:lpstr>State Aid — Deciding The Destination &amp; Mapping the Journey —</vt:lpstr>
      <vt:lpstr>State Aid — Deciding The Destination &amp; Mapping the Journey —</vt:lpstr>
      <vt:lpstr>State Aid — Deciding The Destination &amp; Mapping the Journey —</vt:lpstr>
      <vt:lpstr>FAFSA Application — Funding The Trip —</vt:lpstr>
      <vt:lpstr>Information Needed — Funding The Trip —</vt:lpstr>
      <vt:lpstr>Steps to Transfer Tax Information</vt:lpstr>
      <vt:lpstr>Example of FAFSA Questions</vt:lpstr>
      <vt:lpstr>Finishing the FAFSA — Dressing for the Occasion —</vt:lpstr>
      <vt:lpstr>APPLY APPLY APPLY for all scholarships that you are eligible for!! (Any amount of money helps)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Cook, Tabora</cp:lastModifiedBy>
  <cp:revision>2</cp:revision>
  <dcterms:modified xsi:type="dcterms:W3CDTF">2020-10-20T16:58:51Z</dcterms:modified>
</cp:coreProperties>
</file>